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63" r:id="rId3"/>
    <p:sldId id="330" r:id="rId4"/>
    <p:sldId id="332" r:id="rId5"/>
    <p:sldId id="337" r:id="rId6"/>
    <p:sldId id="338" r:id="rId7"/>
    <p:sldId id="339" r:id="rId8"/>
    <p:sldId id="341" r:id="rId9"/>
    <p:sldId id="340" r:id="rId10"/>
    <p:sldId id="343" r:id="rId11"/>
    <p:sldId id="344" r:id="rId12"/>
    <p:sldId id="336" r:id="rId13"/>
    <p:sldId id="353" r:id="rId14"/>
    <p:sldId id="356" r:id="rId15"/>
    <p:sldId id="357" r:id="rId16"/>
    <p:sldId id="358" r:id="rId17"/>
    <p:sldId id="359" r:id="rId18"/>
    <p:sldId id="361" r:id="rId19"/>
    <p:sldId id="362" r:id="rId20"/>
    <p:sldId id="364" r:id="rId21"/>
    <p:sldId id="360" r:id="rId22"/>
    <p:sldId id="365" r:id="rId23"/>
    <p:sldId id="366" r:id="rId24"/>
    <p:sldId id="367" r:id="rId25"/>
    <p:sldId id="355" r:id="rId26"/>
    <p:sldId id="368" r:id="rId27"/>
    <p:sldId id="372" r:id="rId28"/>
    <p:sldId id="369" r:id="rId29"/>
    <p:sldId id="370" r:id="rId30"/>
    <p:sldId id="373" r:id="rId31"/>
    <p:sldId id="371" r:id="rId32"/>
    <p:sldId id="347" r:id="rId33"/>
    <p:sldId id="346" r:id="rId34"/>
    <p:sldId id="349" r:id="rId35"/>
    <p:sldId id="345" r:id="rId36"/>
    <p:sldId id="350" r:id="rId37"/>
    <p:sldId id="354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2"/>
    <a:srgbClr val="204051"/>
    <a:srgbClr val="8AC6D1"/>
    <a:srgbClr val="E7E7E6"/>
    <a:srgbClr val="FFB367"/>
    <a:srgbClr val="FA9191"/>
    <a:srgbClr val="FAEEE7"/>
    <a:srgbClr val="D1EAA3"/>
    <a:srgbClr val="F6EEDF"/>
    <a:srgbClr val="D78E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53"/>
    <p:restoredTop sz="96035"/>
  </p:normalViewPr>
  <p:slideViewPr>
    <p:cSldViewPr snapToGrid="0" snapToObjects="1">
      <p:cViewPr varScale="1">
        <p:scale>
          <a:sx n="61" d="100"/>
          <a:sy n="61" d="100"/>
        </p:scale>
        <p:origin x="24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2020/6/27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  <a:solidFill>
            <a:srgbClr val="204051"/>
          </a:solidFill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sp>
        <p:nvSpPr>
          <p:cNvPr id="46" name="직사각형 3">
            <a:extLst>
              <a:ext uri="{FF2B5EF4-FFF2-40B4-BE49-F238E27FC236}">
                <a16:creationId xmlns:a16="http://schemas.microsoft.com/office/drawing/2014/main" id="{BBE8483E-A5E6-884D-A112-8058C9467E5E}"/>
              </a:ext>
            </a:extLst>
          </p:cNvPr>
          <p:cNvSpPr/>
          <p:nvPr/>
        </p:nvSpPr>
        <p:spPr>
          <a:xfrm>
            <a:off x="8341906" y="4309407"/>
            <a:ext cx="2940228" cy="886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107590015 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謝安怡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107590042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崔元煜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Heiti SC Medium" pitchFamily="2" charset="-128"/>
            </a:endParaRPr>
          </a:p>
        </p:txBody>
      </p:sp>
      <p:grpSp>
        <p:nvGrpSpPr>
          <p:cNvPr id="54" name="그룹 12">
            <a:extLst>
              <a:ext uri="{FF2B5EF4-FFF2-40B4-BE49-F238E27FC236}">
                <a16:creationId xmlns:a16="http://schemas.microsoft.com/office/drawing/2014/main" id="{7414013B-D585-4C40-9BFD-D1D9462CB3D0}"/>
              </a:ext>
            </a:extLst>
          </p:cNvPr>
          <p:cNvGrpSpPr/>
          <p:nvPr/>
        </p:nvGrpSpPr>
        <p:grpSpPr>
          <a:xfrm>
            <a:off x="969102" y="634971"/>
            <a:ext cx="1777784" cy="764682"/>
            <a:chOff x="368516" y="133804"/>
            <a:chExt cx="1777784" cy="764682"/>
          </a:xfrm>
        </p:grpSpPr>
        <p:sp>
          <p:nvSpPr>
            <p:cNvPr id="55" name="구름 3">
              <a:extLst>
                <a:ext uri="{FF2B5EF4-FFF2-40B4-BE49-F238E27FC236}">
                  <a16:creationId xmlns:a16="http://schemas.microsoft.com/office/drawing/2014/main" id="{91366C13-07CC-8B4D-93B6-5B8E8339DB7B}"/>
                </a:ext>
              </a:extLst>
            </p:cNvPr>
            <p:cNvSpPr/>
            <p:nvPr/>
          </p:nvSpPr>
          <p:spPr>
            <a:xfrm>
              <a:off x="957942" y="238125"/>
              <a:ext cx="246743" cy="136525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구름 22">
              <a:extLst>
                <a:ext uri="{FF2B5EF4-FFF2-40B4-BE49-F238E27FC236}">
                  <a16:creationId xmlns:a16="http://schemas.microsoft.com/office/drawing/2014/main" id="{D80FAE9C-DD1D-D94B-ABD4-DB1E1726F94F}"/>
                </a:ext>
              </a:extLst>
            </p:cNvPr>
            <p:cNvSpPr/>
            <p:nvPr/>
          </p:nvSpPr>
          <p:spPr>
            <a:xfrm>
              <a:off x="863599" y="514803"/>
              <a:ext cx="94343" cy="123824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구름 23">
              <a:extLst>
                <a:ext uri="{FF2B5EF4-FFF2-40B4-BE49-F238E27FC236}">
                  <a16:creationId xmlns:a16="http://schemas.microsoft.com/office/drawing/2014/main" id="{82B49AB1-49D4-6B43-AE2A-1E6BB9C59C0E}"/>
                </a:ext>
              </a:extLst>
            </p:cNvPr>
            <p:cNvSpPr/>
            <p:nvPr/>
          </p:nvSpPr>
          <p:spPr>
            <a:xfrm>
              <a:off x="1551903" y="410631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구름 24">
              <a:extLst>
                <a:ext uri="{FF2B5EF4-FFF2-40B4-BE49-F238E27FC236}">
                  <a16:creationId xmlns:a16="http://schemas.microsoft.com/office/drawing/2014/main" id="{C9E15231-BCB0-A54C-8C16-66B5A49E4ECD}"/>
                </a:ext>
              </a:extLst>
            </p:cNvPr>
            <p:cNvSpPr/>
            <p:nvPr/>
          </p:nvSpPr>
          <p:spPr>
            <a:xfrm>
              <a:off x="1205774" y="514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구름 25">
              <a:extLst>
                <a:ext uri="{FF2B5EF4-FFF2-40B4-BE49-F238E27FC236}">
                  <a16:creationId xmlns:a16="http://schemas.microsoft.com/office/drawing/2014/main" id="{8B291204-90C8-844C-BC74-F9A25D73A3A0}"/>
                </a:ext>
              </a:extLst>
            </p:cNvPr>
            <p:cNvSpPr/>
            <p:nvPr/>
          </p:nvSpPr>
          <p:spPr>
            <a:xfrm>
              <a:off x="2094774" y="133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구름 26">
              <a:extLst>
                <a:ext uri="{FF2B5EF4-FFF2-40B4-BE49-F238E27FC236}">
                  <a16:creationId xmlns:a16="http://schemas.microsoft.com/office/drawing/2014/main" id="{991A75BA-2372-9845-BC9B-98B3FB62B82D}"/>
                </a:ext>
              </a:extLst>
            </p:cNvPr>
            <p:cNvSpPr/>
            <p:nvPr/>
          </p:nvSpPr>
          <p:spPr>
            <a:xfrm>
              <a:off x="586593" y="833616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구름 27">
              <a:extLst>
                <a:ext uri="{FF2B5EF4-FFF2-40B4-BE49-F238E27FC236}">
                  <a16:creationId xmlns:a16="http://schemas.microsoft.com/office/drawing/2014/main" id="{F16C0B60-E814-174E-98D3-EF9A5E20EF2E}"/>
                </a:ext>
              </a:extLst>
            </p:cNvPr>
            <p:cNvSpPr/>
            <p:nvPr/>
          </p:nvSpPr>
          <p:spPr>
            <a:xfrm>
              <a:off x="421856" y="362403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구름 28">
              <a:extLst>
                <a:ext uri="{FF2B5EF4-FFF2-40B4-BE49-F238E27FC236}">
                  <a16:creationId xmlns:a16="http://schemas.microsoft.com/office/drawing/2014/main" id="{7FB6A5C8-5793-A548-A01C-6F919B49CB07}"/>
                </a:ext>
              </a:extLst>
            </p:cNvPr>
            <p:cNvSpPr/>
            <p:nvPr/>
          </p:nvSpPr>
          <p:spPr>
            <a:xfrm rot="1800000">
              <a:off x="1662575" y="196270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구름 29">
              <a:extLst>
                <a:ext uri="{FF2B5EF4-FFF2-40B4-BE49-F238E27FC236}">
                  <a16:creationId xmlns:a16="http://schemas.microsoft.com/office/drawing/2014/main" id="{7778EAE9-8BEA-BA4D-A769-70A8F36C5D6A}"/>
                </a:ext>
              </a:extLst>
            </p:cNvPr>
            <p:cNvSpPr/>
            <p:nvPr/>
          </p:nvSpPr>
          <p:spPr>
            <a:xfrm>
              <a:off x="662793" y="5132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구름 30">
              <a:extLst>
                <a:ext uri="{FF2B5EF4-FFF2-40B4-BE49-F238E27FC236}">
                  <a16:creationId xmlns:a16="http://schemas.microsoft.com/office/drawing/2014/main" id="{4C992807-DEBC-D342-9FA7-F96AEB77527D}"/>
                </a:ext>
              </a:extLst>
            </p:cNvPr>
            <p:cNvSpPr/>
            <p:nvPr/>
          </p:nvSpPr>
          <p:spPr>
            <a:xfrm>
              <a:off x="1424793" y="38372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구름 31">
              <a:extLst>
                <a:ext uri="{FF2B5EF4-FFF2-40B4-BE49-F238E27FC236}">
                  <a16:creationId xmlns:a16="http://schemas.microsoft.com/office/drawing/2014/main" id="{01777534-3DCF-0241-A50B-7E17917DEA2E}"/>
                </a:ext>
              </a:extLst>
            </p:cNvPr>
            <p:cNvSpPr/>
            <p:nvPr/>
          </p:nvSpPr>
          <p:spPr>
            <a:xfrm>
              <a:off x="738993" y="6656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구름 32">
              <a:extLst>
                <a:ext uri="{FF2B5EF4-FFF2-40B4-BE49-F238E27FC236}">
                  <a16:creationId xmlns:a16="http://schemas.microsoft.com/office/drawing/2014/main" id="{6994A54D-CF8C-4549-A01E-0074EADA8BA1}"/>
                </a:ext>
              </a:extLst>
            </p:cNvPr>
            <p:cNvSpPr/>
            <p:nvPr/>
          </p:nvSpPr>
          <p:spPr>
            <a:xfrm>
              <a:off x="1927713" y="33038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구름 33">
              <a:extLst>
                <a:ext uri="{FF2B5EF4-FFF2-40B4-BE49-F238E27FC236}">
                  <a16:creationId xmlns:a16="http://schemas.microsoft.com/office/drawing/2014/main" id="{F18788A3-8091-6141-88E8-8D24292E1FDB}"/>
                </a:ext>
              </a:extLst>
            </p:cNvPr>
            <p:cNvSpPr/>
            <p:nvPr/>
          </p:nvSpPr>
          <p:spPr>
            <a:xfrm rot="8100000">
              <a:off x="368516" y="701666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9CDFE3-21D7-334B-8BAA-A84EDC04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1215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新增食譜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165044" y="547284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400646" y="263574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86DF14C-866E-4047-81CB-731A13680A21}"/>
              </a:ext>
            </a:extLst>
          </p:cNvPr>
          <p:cNvGrpSpPr/>
          <p:nvPr/>
        </p:nvGrpSpPr>
        <p:grpSpPr>
          <a:xfrm>
            <a:off x="6366352" y="3032373"/>
            <a:ext cx="3334364" cy="1056640"/>
            <a:chOff x="6366352" y="3032373"/>
            <a:chExt cx="3334364" cy="10566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Spinner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分類選擇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6923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755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4B59A0-A6AF-0242-AFFE-1FD6D0FA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5876"/>
            <a:ext cx="3312116" cy="5469081"/>
          </a:xfrm>
          <a:prstGeom prst="roundRect">
            <a:avLst>
              <a:gd name="adj" fmla="val 445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Else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其他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537541" y="181995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SwipeRefreshLayout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滑動刷新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F18F9E00-4911-0F4D-BA68-097A0FE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72" y="1085875"/>
            <a:ext cx="3308077" cy="5469081"/>
          </a:xfrm>
          <a:prstGeom prst="roundRect">
            <a:avLst>
              <a:gd name="adj" fmla="val 390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3A6672A-8C03-D04B-9BE4-267E474988BD}"/>
              </a:ext>
            </a:extLst>
          </p:cNvPr>
          <p:cNvGrpSpPr/>
          <p:nvPr/>
        </p:nvGrpSpPr>
        <p:grpSpPr>
          <a:xfrm>
            <a:off x="2511845" y="342900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7" name="눈물 방울 39">
              <a:extLst>
                <a:ext uri="{FF2B5EF4-FFF2-40B4-BE49-F238E27FC236}">
                  <a16:creationId xmlns:a16="http://schemas.microsoft.com/office/drawing/2014/main" id="{56259EC1-4A81-9947-8D36-E7B00E2D5191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C93E99E-55C1-8341-BDBF-2D1427C8C1D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67D1C05-A351-2C4A-9D27-0636C559D46C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6819390-33D9-A141-8972-98374B086ECC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40" name="눈물 방울 39">
                <a:extLst>
                  <a:ext uri="{FF2B5EF4-FFF2-40B4-BE49-F238E27FC236}">
                    <a16:creationId xmlns:a16="http://schemas.microsoft.com/office/drawing/2014/main" id="{C8913741-FEBA-CC4B-83DE-602A0A52395A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1386E70D-81D8-A74A-A2AC-5722A7A20A69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D4FD369C-3A41-9649-95AA-1EC5304BA222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ProgressDialog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初始化提示視窗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735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RESOURCES </a:t>
            </a:r>
            <a:r>
              <a:rPr lang="en-US" altLang="ko-KR" sz="2800" b="1" kern="0" dirty="0">
                <a:solidFill>
                  <a:srgbClr val="FFC532"/>
                </a:solidFill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7403D33-9716-1745-B2EA-78422EF16C0E}"/>
              </a:ext>
            </a:extLst>
          </p:cNvPr>
          <p:cNvGrpSpPr/>
          <p:nvPr/>
        </p:nvGrpSpPr>
        <p:grpSpPr>
          <a:xfrm>
            <a:off x="1009666" y="944515"/>
            <a:ext cx="10172668" cy="5758132"/>
            <a:chOff x="979212" y="859262"/>
            <a:chExt cx="10172668" cy="5758132"/>
          </a:xfrm>
          <a:effectLst>
            <a:outerShdw blurRad="50800" dist="38100" dir="2700000" algn="tl" rotWithShape="0">
              <a:prstClr val="black">
                <a:alpha val="8000"/>
              </a:prstClr>
            </a:outerShdw>
          </a:effectLst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D1A2F77-FEF8-334C-80DA-33B1C2B2026C}"/>
                </a:ext>
              </a:extLst>
            </p:cNvPr>
            <p:cNvGrpSpPr/>
            <p:nvPr/>
          </p:nvGrpSpPr>
          <p:grpSpPr>
            <a:xfrm>
              <a:off x="979212" y="859262"/>
              <a:ext cx="3598637" cy="3193310"/>
              <a:chOff x="1781437" y="1421181"/>
              <a:chExt cx="3598637" cy="3193310"/>
            </a:xfrm>
          </p:grpSpPr>
          <p:grpSp>
            <p:nvGrpSpPr>
              <p:cNvPr id="4" name="群組 3">
                <a:extLst>
                  <a:ext uri="{FF2B5EF4-FFF2-40B4-BE49-F238E27FC236}">
                    <a16:creationId xmlns:a16="http://schemas.microsoft.com/office/drawing/2014/main" id="{8A072230-45DB-E145-BF84-80F4CE508148}"/>
                  </a:ext>
                </a:extLst>
              </p:cNvPr>
              <p:cNvGrpSpPr/>
              <p:nvPr/>
            </p:nvGrpSpPr>
            <p:grpSpPr>
              <a:xfrm>
                <a:off x="1781437" y="1421181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3" name="圖片 2">
                  <a:extLst>
                    <a:ext uri="{FF2B5EF4-FFF2-40B4-BE49-F238E27FC236}">
                      <a16:creationId xmlns:a16="http://schemas.microsoft.com/office/drawing/2014/main" id="{F9FEC362-1994-3B4B-B5C6-F55F4FD8C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394F0BE-2AAB-1642-8F5E-C38250C6841D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activity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3435CD58-57AB-E049-97C4-88E7B2641866}"/>
                  </a:ext>
                </a:extLst>
              </p:cNvPr>
              <p:cNvSpPr/>
              <p:nvPr/>
            </p:nvSpPr>
            <p:spPr>
              <a:xfrm>
                <a:off x="2267379" y="3583057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AboutActivity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49F8BA1-991D-9643-9CBC-70355CEA8B37}"/>
                  </a:ext>
                </a:extLst>
              </p:cNvPr>
              <p:cNvSpPr/>
              <p:nvPr/>
            </p:nvSpPr>
            <p:spPr>
              <a:xfrm>
                <a:off x="2267379" y="2654879"/>
                <a:ext cx="2811173" cy="425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AddRecipeActivity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8457BED-2C9E-8E48-B7B6-EF1B2AC895F5}"/>
                  </a:ext>
                </a:extLst>
              </p:cNvPr>
              <p:cNvSpPr/>
              <p:nvPr/>
            </p:nvSpPr>
            <p:spPr>
              <a:xfrm>
                <a:off x="2267379" y="2180962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MainActivity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E22F1E7D-A406-5B42-AAC1-B2D40EEAED27}"/>
                  </a:ext>
                </a:extLst>
              </p:cNvPr>
              <p:cNvSpPr/>
              <p:nvPr/>
            </p:nvSpPr>
            <p:spPr>
              <a:xfrm>
                <a:off x="2267379" y="3085724"/>
                <a:ext cx="2811173" cy="492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RecipeDetailsActivity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5718951B-A110-C848-BCD8-9E79C949AD8B}"/>
                  </a:ext>
                </a:extLst>
              </p:cNvPr>
              <p:cNvSpPr/>
              <p:nvPr/>
            </p:nvSpPr>
            <p:spPr>
              <a:xfrm>
                <a:off x="2267379" y="4056977"/>
                <a:ext cx="3112695" cy="557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RecipesByCategoryActivity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3A25CB28-E747-2042-A018-FA060010E376}"/>
                </a:ext>
              </a:extLst>
            </p:cNvPr>
            <p:cNvGrpSpPr/>
            <p:nvPr/>
          </p:nvGrpSpPr>
          <p:grpSpPr>
            <a:xfrm>
              <a:off x="979212" y="3901441"/>
              <a:ext cx="3950534" cy="2715953"/>
              <a:chOff x="5078552" y="1421181"/>
              <a:chExt cx="3950534" cy="2715953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53FE977B-1B5A-3E40-B2E3-2DE76BD87383}"/>
                  </a:ext>
                </a:extLst>
              </p:cNvPr>
              <p:cNvGrpSpPr/>
              <p:nvPr/>
            </p:nvGrpSpPr>
            <p:grpSpPr>
              <a:xfrm>
                <a:off x="5078552" y="1421181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767DE521-7E69-DE41-B55E-0992746CF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9EB4E6BD-C2B3-054A-9F65-2F2BB2A6BA3C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adapter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563152A-C286-FA44-B1EA-9DABEF82C3F1}"/>
                  </a:ext>
                </a:extLst>
              </p:cNvPr>
              <p:cNvSpPr/>
              <p:nvPr/>
            </p:nvSpPr>
            <p:spPr>
              <a:xfrm>
                <a:off x="5564493" y="3583057"/>
                <a:ext cx="3464591" cy="5540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FavoriteRecyclerViewAdpater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61C70EB5-3BFD-4C42-9318-3BAC0248FFAB}"/>
                  </a:ext>
                </a:extLst>
              </p:cNvPr>
              <p:cNvSpPr/>
              <p:nvPr/>
            </p:nvSpPr>
            <p:spPr>
              <a:xfrm>
                <a:off x="5564494" y="2654879"/>
                <a:ext cx="3112695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RecipeRecyclerViewAdapter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E3D985D-B47E-9947-80D7-641A0657BD97}"/>
                  </a:ext>
                </a:extLst>
              </p:cNvPr>
              <p:cNvSpPr/>
              <p:nvPr/>
            </p:nvSpPr>
            <p:spPr>
              <a:xfrm>
                <a:off x="5564494" y="2180962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TabPagerAdapter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DA486475-B069-6647-AAAA-271E74AEA449}"/>
                  </a:ext>
                </a:extLst>
              </p:cNvPr>
              <p:cNvSpPr/>
              <p:nvPr/>
            </p:nvSpPr>
            <p:spPr>
              <a:xfrm>
                <a:off x="5564494" y="3085724"/>
                <a:ext cx="3464592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CategoryRecyclerViewAdpater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0CA3E72A-BD0B-6940-B2D5-52045D371B34}"/>
                </a:ext>
              </a:extLst>
            </p:cNvPr>
            <p:cNvGrpSpPr/>
            <p:nvPr/>
          </p:nvGrpSpPr>
          <p:grpSpPr>
            <a:xfrm>
              <a:off x="4772778" y="859262"/>
              <a:ext cx="3598637" cy="3193310"/>
              <a:chOff x="1951558" y="1633832"/>
              <a:chExt cx="3598637" cy="3193310"/>
            </a:xfrm>
          </p:grpSpPr>
          <p:grpSp>
            <p:nvGrpSpPr>
              <p:cNvPr id="72" name="群組 71">
                <a:extLst>
                  <a:ext uri="{FF2B5EF4-FFF2-40B4-BE49-F238E27FC236}">
                    <a16:creationId xmlns:a16="http://schemas.microsoft.com/office/drawing/2014/main" id="{73EE4B5D-65F5-3743-9849-AF8606AC7B2E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78" name="圖片 77">
                  <a:extLst>
                    <a:ext uri="{FF2B5EF4-FFF2-40B4-BE49-F238E27FC236}">
                      <a16:creationId xmlns:a16="http://schemas.microsoft.com/office/drawing/2014/main" id="{B37A0CDC-FDC4-904B-B6FB-F78DFF2E3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79" name="矩形 78">
                  <a:extLst>
                    <a:ext uri="{FF2B5EF4-FFF2-40B4-BE49-F238E27FC236}">
                      <a16:creationId xmlns:a16="http://schemas.microsoft.com/office/drawing/2014/main" id="{15DBC4F6-B4AC-884C-B4E3-76126BE95666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fragment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E6A0DAD4-7A60-CC4C-A2ED-5BB809DA3F64}"/>
                  </a:ext>
                </a:extLst>
              </p:cNvPr>
              <p:cNvSpPr/>
              <p:nvPr/>
            </p:nvSpPr>
            <p:spPr>
              <a:xfrm>
                <a:off x="2437500" y="3795709"/>
                <a:ext cx="2142890" cy="4690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4D29AACD-FF6F-0349-B9C7-E0F910818232}"/>
                  </a:ext>
                </a:extLst>
              </p:cNvPr>
              <p:cNvSpPr/>
              <p:nvPr/>
            </p:nvSpPr>
            <p:spPr>
              <a:xfrm>
                <a:off x="2437500" y="2867530"/>
                <a:ext cx="2811173" cy="42599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RecipesFragment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4D105C9A-3898-CF4E-ABB1-C760ACC776AC}"/>
                  </a:ext>
                </a:extLst>
              </p:cNvPr>
              <p:cNvSpPr/>
              <p:nvPr/>
            </p:nvSpPr>
            <p:spPr>
              <a:xfrm>
                <a:off x="2437499" y="2393613"/>
                <a:ext cx="2467593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HomeTabFragment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2B60C4EC-8335-214F-BF2A-0BBCBD247E12}"/>
                  </a:ext>
                </a:extLst>
              </p:cNvPr>
              <p:cNvSpPr/>
              <p:nvPr/>
            </p:nvSpPr>
            <p:spPr>
              <a:xfrm>
                <a:off x="2437500" y="3298375"/>
                <a:ext cx="2811173" cy="49248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B66B101-F365-BD4B-92D8-A0E4602BEC5C}"/>
                  </a:ext>
                </a:extLst>
              </p:cNvPr>
              <p:cNvSpPr/>
              <p:nvPr/>
            </p:nvSpPr>
            <p:spPr>
              <a:xfrm>
                <a:off x="2437500" y="4269628"/>
                <a:ext cx="3112695" cy="55751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CountdownFragment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76CD94DC-040A-904F-8555-FF504D637F42}"/>
                </a:ext>
              </a:extLst>
            </p:cNvPr>
            <p:cNvGrpSpPr/>
            <p:nvPr/>
          </p:nvGrpSpPr>
          <p:grpSpPr>
            <a:xfrm>
              <a:off x="4772778" y="3901441"/>
              <a:ext cx="2953534" cy="1185773"/>
              <a:chOff x="1951558" y="1633832"/>
              <a:chExt cx="2953534" cy="1185773"/>
            </a:xfrm>
          </p:grpSpPr>
          <p:grpSp>
            <p:nvGrpSpPr>
              <p:cNvPr id="81" name="群組 80">
                <a:extLst>
                  <a:ext uri="{FF2B5EF4-FFF2-40B4-BE49-F238E27FC236}">
                    <a16:creationId xmlns:a16="http://schemas.microsoft.com/office/drawing/2014/main" id="{BCBEABF7-4530-0D43-B49C-74F8E78F27CF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87" name="圖片 86">
                  <a:extLst>
                    <a:ext uri="{FF2B5EF4-FFF2-40B4-BE49-F238E27FC236}">
                      <a16:creationId xmlns:a16="http://schemas.microsoft.com/office/drawing/2014/main" id="{1B5339E6-A542-6947-A19C-D935E42E4E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4FDC490B-B044-9C4A-B222-3F974A71A50F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dbhelper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1E8AA3AD-F90F-1743-8714-F9393312969C}"/>
                  </a:ext>
                </a:extLst>
              </p:cNvPr>
              <p:cNvSpPr/>
              <p:nvPr/>
            </p:nvSpPr>
            <p:spPr>
              <a:xfrm>
                <a:off x="2437499" y="2393613"/>
                <a:ext cx="2467593" cy="42599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FavouriteDbHelper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72686629-6B9E-2C4D-869E-06548CCB06A0}"/>
                </a:ext>
              </a:extLst>
            </p:cNvPr>
            <p:cNvGrpSpPr/>
            <p:nvPr/>
          </p:nvGrpSpPr>
          <p:grpSpPr>
            <a:xfrm>
              <a:off x="8566345" y="859262"/>
              <a:ext cx="2585535" cy="2161876"/>
              <a:chOff x="1951558" y="1633832"/>
              <a:chExt cx="2585535" cy="2161876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269F400E-4C26-BD40-A804-83BFB6B67C7F}"/>
                  </a:ext>
                </a:extLst>
              </p:cNvPr>
              <p:cNvGrpSpPr/>
              <p:nvPr/>
            </p:nvGrpSpPr>
            <p:grpSpPr>
              <a:xfrm>
                <a:off x="1951558" y="1633832"/>
                <a:ext cx="2585535" cy="1026275"/>
                <a:chOff x="2036618" y="2569497"/>
                <a:chExt cx="2585535" cy="1026275"/>
              </a:xfrm>
            </p:grpSpPr>
            <p:pic>
              <p:nvPicPr>
                <p:cNvPr id="101" name="圖片 100">
                  <a:extLst>
                    <a:ext uri="{FF2B5EF4-FFF2-40B4-BE49-F238E27FC236}">
                      <a16:creationId xmlns:a16="http://schemas.microsoft.com/office/drawing/2014/main" id="{516E75E4-5900-A249-91FC-07711F95A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36618" y="2916381"/>
                  <a:ext cx="332509" cy="3325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FFC532">
                      <a:alpha val="40000"/>
                    </a:srgbClr>
                  </a:outerShdw>
                </a:effectLst>
              </p:spPr>
            </p:pic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2EC78A9F-BE52-444A-8FB7-F65AF9156964}"/>
                    </a:ext>
                  </a:extLst>
                </p:cNvPr>
                <p:cNvSpPr/>
                <p:nvPr/>
              </p:nvSpPr>
              <p:spPr>
                <a:xfrm>
                  <a:off x="2522560" y="2569497"/>
                  <a:ext cx="2099593" cy="10262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TW" sz="20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model</a:t>
                  </a:r>
                  <a:endParaRPr kumimoji="1" lang="zh-TW" altLang="en-US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3D393EA3-9172-154D-BD02-EA4B6DB1F7AA}"/>
                  </a:ext>
                </a:extLst>
              </p:cNvPr>
              <p:cNvSpPr/>
              <p:nvPr/>
            </p:nvSpPr>
            <p:spPr>
              <a:xfrm>
                <a:off x="2437501" y="2867529"/>
                <a:ext cx="1331450" cy="48947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Category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91A52AF4-8142-DB49-85FD-2B6F48CA2B9A}"/>
                  </a:ext>
                </a:extLst>
              </p:cNvPr>
              <p:cNvSpPr/>
              <p:nvPr/>
            </p:nvSpPr>
            <p:spPr>
              <a:xfrm>
                <a:off x="2437500" y="2393613"/>
                <a:ext cx="1331450" cy="4894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Recipe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F57D2B2F-47F3-EC4C-A615-648627068A0B}"/>
                  </a:ext>
                </a:extLst>
              </p:cNvPr>
              <p:cNvSpPr/>
              <p:nvPr/>
            </p:nvSpPr>
            <p:spPr>
              <a:xfrm>
                <a:off x="2437500" y="3298375"/>
                <a:ext cx="1097533" cy="49733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Favorite</a:t>
                </a:r>
                <a:endParaRPr kumimoji="1" lang="zh-TW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71501B43-F5EE-3541-AB95-C1357645A4A7}"/>
                </a:ext>
              </a:extLst>
            </p:cNvPr>
            <p:cNvSpPr/>
            <p:nvPr/>
          </p:nvSpPr>
          <p:spPr>
            <a:xfrm>
              <a:off x="8566345" y="4414980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SquareImageView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7141EE3C-E562-FB49-BF4B-299C46961376}"/>
              </a:ext>
            </a:extLst>
          </p:cNvPr>
          <p:cNvSpPr/>
          <p:nvPr/>
        </p:nvSpPr>
        <p:spPr>
          <a:xfrm>
            <a:off x="8365324" y="5672843"/>
            <a:ext cx="2099593" cy="497333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chemeClr val="bg1">
                <a:lumMod val="5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800" b="1" dirty="0">
                <a:solidFill>
                  <a:srgbClr val="FFC532"/>
                </a:solidFill>
              </a:rPr>
              <a:t>TOTAL </a:t>
            </a:r>
            <a:endParaRPr kumimoji="1" lang="zh-TW" altLang="en-US" sz="2800" b="1" dirty="0">
              <a:solidFill>
                <a:srgbClr val="FFC532"/>
              </a:solidFill>
            </a:endParaRPr>
          </a:p>
        </p:txBody>
      </p:sp>
      <p:sp>
        <p:nvSpPr>
          <p:cNvPr id="105" name="타원형 설명선 17">
            <a:extLst>
              <a:ext uri="{FF2B5EF4-FFF2-40B4-BE49-F238E27FC236}">
                <a16:creationId xmlns:a16="http://schemas.microsoft.com/office/drawing/2014/main" id="{2139273F-7CF0-B349-8C8C-54B1C0448B72}"/>
              </a:ext>
            </a:extLst>
          </p:cNvPr>
          <p:cNvSpPr/>
          <p:nvPr/>
        </p:nvSpPr>
        <p:spPr>
          <a:xfrm>
            <a:off x="9517355" y="5331991"/>
            <a:ext cx="1179037" cy="1179037"/>
          </a:xfrm>
          <a:prstGeom prst="wedgeEllipseCallout">
            <a:avLst>
              <a:gd name="adj1" fmla="val 5986"/>
              <a:gd name="adj2" fmla="val 21421"/>
            </a:avLst>
          </a:prstGeom>
          <a:solidFill>
            <a:srgbClr val="FFC532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63500" dist="38100" dir="2700000" algn="tl" rotWithShape="0">
              <a:schemeClr val="bg1">
                <a:lumMod val="50000"/>
                <a:alpha val="3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19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8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MainActivity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3021C7-E94C-614B-9960-EC4D6D7E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3" y="1317705"/>
            <a:ext cx="6400800" cy="4699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5000D7-479E-B54D-9F65-3E9B0E9E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84" y="1872752"/>
            <a:ext cx="6400800" cy="1438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DD8CB2A-23B2-4D48-9769-45060110B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75" y="4854656"/>
            <a:ext cx="6434048" cy="14383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E4BB080-8C38-9143-9F8A-61CA33A8E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75" y="3429000"/>
            <a:ext cx="6428508" cy="1253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직사각형 61">
            <a:extLst>
              <a:ext uri="{FF2B5EF4-FFF2-40B4-BE49-F238E27FC236}">
                <a16:creationId xmlns:a16="http://schemas.microsoft.com/office/drawing/2014/main" id="{B76F9253-8D35-0B47-95BA-F5D500DE1FFA}"/>
              </a:ext>
            </a:extLst>
          </p:cNvPr>
          <p:cNvSpPr/>
          <p:nvPr/>
        </p:nvSpPr>
        <p:spPr>
          <a:xfrm>
            <a:off x="7412235" y="2407277"/>
            <a:ext cx="356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//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DrawerLayout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與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ToolBar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整合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effectLst>
                <a:outerShdw blurRad="812800" dist="38100" dir="2700000" algn="tl" rotWithShape="0">
                  <a:prstClr val="black">
                    <a:alpha val="37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3" name="직사각형 61">
            <a:extLst>
              <a:ext uri="{FF2B5EF4-FFF2-40B4-BE49-F238E27FC236}">
                <a16:creationId xmlns:a16="http://schemas.microsoft.com/office/drawing/2014/main" id="{74524780-3606-424F-B1F2-E47A2CDD0837}"/>
              </a:ext>
            </a:extLst>
          </p:cNvPr>
          <p:cNvSpPr/>
          <p:nvPr/>
        </p:nvSpPr>
        <p:spPr>
          <a:xfrm>
            <a:off x="7412235" y="1367989"/>
            <a:ext cx="3560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//</a:t>
            </a:r>
            <a:r>
              <a:rPr lang="en-US" altLang="zh-CN" b="1" dirty="0" err="1">
                <a:solidFill>
                  <a:schemeClr val="bg2">
                    <a:lumMod val="25000"/>
                  </a:schemeClr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frameLayout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effectLst>
                <a:outerShdw blurRad="812800" dist="38100" dir="2700000" algn="tl" rotWithShape="0">
                  <a:prstClr val="black">
                    <a:alpha val="37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9E5EDCFF-C6C1-3F4F-985B-BF28244BE184}"/>
              </a:ext>
            </a:extLst>
          </p:cNvPr>
          <p:cNvGrpSpPr/>
          <p:nvPr/>
        </p:nvGrpSpPr>
        <p:grpSpPr>
          <a:xfrm>
            <a:off x="7607879" y="4126015"/>
            <a:ext cx="2238241" cy="1457281"/>
            <a:chOff x="7566315" y="3311134"/>
            <a:chExt cx="2238241" cy="1457281"/>
          </a:xfrm>
        </p:grpSpPr>
        <p:sp>
          <p:nvSpPr>
            <p:cNvPr id="54" name="모서리가 둥근 직사각형 14">
              <a:extLst>
                <a:ext uri="{FF2B5EF4-FFF2-40B4-BE49-F238E27FC236}">
                  <a16:creationId xmlns:a16="http://schemas.microsoft.com/office/drawing/2014/main" id="{C52E3AC8-E62D-EE47-9ADC-4246B8867F8C}"/>
                </a:ext>
              </a:extLst>
            </p:cNvPr>
            <p:cNvSpPr/>
            <p:nvPr/>
          </p:nvSpPr>
          <p:spPr>
            <a:xfrm>
              <a:off x="7566315" y="3311134"/>
              <a:ext cx="2238241" cy="492141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2222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技術使用</a:t>
              </a:r>
              <a:endPara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49C46C0-FC2C-E042-8017-55FE47CFCA18}"/>
                </a:ext>
              </a:extLst>
            </p:cNvPr>
            <p:cNvSpPr/>
            <p:nvPr/>
          </p:nvSpPr>
          <p:spPr>
            <a:xfrm>
              <a:off x="7635638" y="3840467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NavigationView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343D873F-8A8B-F040-9D10-9E04ADB7491C}"/>
                </a:ext>
              </a:extLst>
            </p:cNvPr>
            <p:cNvSpPr/>
            <p:nvPr/>
          </p:nvSpPr>
          <p:spPr>
            <a:xfrm>
              <a:off x="7635638" y="4271082"/>
              <a:ext cx="2099593" cy="49733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Intent</a:t>
              </a:r>
              <a:endParaRPr kumimoji="1"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73786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HomeTabFragment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8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Fragment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A71C02-8677-B143-8424-CE1F33C7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5" y="4708117"/>
            <a:ext cx="6428508" cy="715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A5D2E15-E5C3-AD45-A984-8DF9F2505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5" y="2147226"/>
            <a:ext cx="6428508" cy="2376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Adapter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39986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TabPagerAdapter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8"/>
            <a:ext cx="3316381" cy="49214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FragmentPagerAdapter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6DDA55E-25BB-1F44-83CC-58D799C9A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026" y="3683240"/>
            <a:ext cx="4217959" cy="27306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33A445-14FF-BD43-AD41-48B535C1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026" y="1267844"/>
            <a:ext cx="4217959" cy="2376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36722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SwipeRefreshLayout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1B80CE0-52B7-6C41-87F4-ED5D58BD7940}"/>
              </a:ext>
            </a:extLst>
          </p:cNvPr>
          <p:cNvGrpSpPr/>
          <p:nvPr/>
        </p:nvGrpSpPr>
        <p:grpSpPr>
          <a:xfrm>
            <a:off x="831273" y="1828799"/>
            <a:ext cx="6428510" cy="3978080"/>
            <a:chOff x="831273" y="1433944"/>
            <a:chExt cx="6428510" cy="39780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A7CDAD0-F5F1-5745-B315-7A9AD9117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5" y="1433944"/>
              <a:ext cx="6428508" cy="634312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F6EBE58-DD92-5F41-869B-76834106F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5" y="2136011"/>
              <a:ext cx="6428508" cy="2311904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D782E90-062A-B443-99EF-9B2C7CBB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73" y="4528104"/>
              <a:ext cx="6428509" cy="883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55397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RecipeRecycleViewAdapter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Toast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Picasso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1D52C847-BEAC-AE40-87BA-BB56A75F3E1E}"/>
              </a:ext>
            </a:extLst>
          </p:cNvPr>
          <p:cNvGrpSpPr/>
          <p:nvPr/>
        </p:nvGrpSpPr>
        <p:grpSpPr>
          <a:xfrm>
            <a:off x="831273" y="1579637"/>
            <a:ext cx="6428508" cy="4667499"/>
            <a:chOff x="831273" y="4655349"/>
            <a:chExt cx="6428508" cy="46674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4BE5B092-2F51-B646-8D64-058E7BEE8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8249789"/>
              <a:ext cx="6428508" cy="1073059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3E385C9-8786-5C46-95F6-32364220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4655349"/>
              <a:ext cx="6428508" cy="3514251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E814EC2-ECA9-6742-994D-13C80D6D4697}"/>
              </a:ext>
            </a:extLst>
          </p:cNvPr>
          <p:cNvSpPr/>
          <p:nvPr/>
        </p:nvSpPr>
        <p:spPr>
          <a:xfrm>
            <a:off x="7677202" y="5429245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E3DB82-F1F2-214C-931D-F35AB543707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63826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FavoriteDbHelper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Cursor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04386B9-2F10-414D-9026-CF7E1D1121D0}"/>
              </a:ext>
            </a:extLst>
          </p:cNvPr>
          <p:cNvGrpSpPr/>
          <p:nvPr/>
        </p:nvGrpSpPr>
        <p:grpSpPr>
          <a:xfrm>
            <a:off x="1187786" y="1214377"/>
            <a:ext cx="5362920" cy="5192277"/>
            <a:chOff x="831273" y="1824159"/>
            <a:chExt cx="5930900" cy="6204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68672E1-2BE5-524C-87BA-9F39A5A21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824159"/>
              <a:ext cx="5930900" cy="21336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AF1BDD0-E192-8042-A0BE-290E304E7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269" y="4002009"/>
              <a:ext cx="5928904" cy="3107801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772A67B-788C-0F42-B048-6760CCC21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274" y="7153907"/>
              <a:ext cx="5928905" cy="874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40216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RecipeDetailsActivity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0" y="4655349"/>
            <a:ext cx="3240181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CollapsingToolbarLayout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FloatingActionButton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28FB2241-7E9D-674C-952F-6F5E7928F42C}"/>
              </a:ext>
            </a:extLst>
          </p:cNvPr>
          <p:cNvGrpSpPr/>
          <p:nvPr/>
        </p:nvGrpSpPr>
        <p:grpSpPr>
          <a:xfrm>
            <a:off x="831273" y="1288463"/>
            <a:ext cx="6339459" cy="5303467"/>
            <a:chOff x="831273" y="1801090"/>
            <a:chExt cx="6339459" cy="53034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ED35D1-5522-9A41-86CD-3A43D099A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273" y="1801090"/>
              <a:ext cx="6339459" cy="2959099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D28F903-0AA3-FB4B-9670-794152DC9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273" y="4825091"/>
              <a:ext cx="6339459" cy="2279466"/>
            </a:xfrm>
            <a:prstGeom prst="rect">
              <a:avLst/>
            </a:prstGeom>
          </p:spPr>
        </p:pic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4704428-84B2-1D45-A6A4-482C02C219D7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98964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開發動機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119" name="직사각형 28">
            <a:extLst>
              <a:ext uri="{FF2B5EF4-FFF2-40B4-BE49-F238E27FC236}">
                <a16:creationId xmlns:a16="http://schemas.microsoft.com/office/drawing/2014/main" id="{0FD4CC35-92BD-B246-A1D0-0EC761CFF7D0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20" name="직사각형 29">
            <a:extLst>
              <a:ext uri="{FF2B5EF4-FFF2-40B4-BE49-F238E27FC236}">
                <a16:creationId xmlns:a16="http://schemas.microsoft.com/office/drawing/2014/main" id="{C65371CB-6D8E-114F-8690-63EED256D4D2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83DB2D3C-B2EF-FF40-9CDB-01A3946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122" name="그룹 21">
            <a:extLst>
              <a:ext uri="{FF2B5EF4-FFF2-40B4-BE49-F238E27FC236}">
                <a16:creationId xmlns:a16="http://schemas.microsoft.com/office/drawing/2014/main" id="{D6AFA070-9A20-7A42-AF32-028C50804FE9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2" y="346983"/>
            <a:chExt cx="2691682" cy="4726547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123" name="사각형: 둥근 모서리 1069">
              <a:extLst>
                <a:ext uri="{FF2B5EF4-FFF2-40B4-BE49-F238E27FC236}">
                  <a16:creationId xmlns:a16="http://schemas.microsoft.com/office/drawing/2014/main" id="{70F33100-3637-CE45-8E0F-4A48FD855FC9}"/>
                </a:ext>
              </a:extLst>
            </p:cNvPr>
            <p:cNvSpPr/>
            <p:nvPr/>
          </p:nvSpPr>
          <p:spPr>
            <a:xfrm>
              <a:off x="6701752" y="346983"/>
              <a:ext cx="2691682" cy="4726547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사각형: 둥근 위쪽 모서리 95">
              <a:extLst>
                <a:ext uri="{FF2B5EF4-FFF2-40B4-BE49-F238E27FC236}">
                  <a16:creationId xmlns:a16="http://schemas.microsoft.com/office/drawing/2014/main" id="{078AC44F-E493-3D4E-B83A-89117D3D4630}"/>
                </a:ext>
              </a:extLst>
            </p:cNvPr>
            <p:cNvSpPr/>
            <p:nvPr/>
          </p:nvSpPr>
          <p:spPr>
            <a:xfrm>
              <a:off x="6701752" y="361152"/>
              <a:ext cx="2691682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사각형: 둥근 위쪽 모서리 96">
              <a:extLst>
                <a:ext uri="{FF2B5EF4-FFF2-40B4-BE49-F238E27FC236}">
                  <a16:creationId xmlns:a16="http://schemas.microsoft.com/office/drawing/2014/main" id="{535005B3-0765-F44E-9577-70DB0511FBAD}"/>
                </a:ext>
              </a:extLst>
            </p:cNvPr>
            <p:cNvSpPr/>
            <p:nvPr/>
          </p:nvSpPr>
          <p:spPr>
            <a:xfrm>
              <a:off x="6701752" y="4702975"/>
              <a:ext cx="2691682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사각형: 둥근 모서리 97">
              <a:extLst>
                <a:ext uri="{FF2B5EF4-FFF2-40B4-BE49-F238E27FC236}">
                  <a16:creationId xmlns:a16="http://schemas.microsoft.com/office/drawing/2014/main" id="{47E400C9-E2E3-C442-BA67-0A1FB0C757DF}"/>
                </a:ext>
              </a:extLst>
            </p:cNvPr>
            <p:cNvSpPr/>
            <p:nvPr/>
          </p:nvSpPr>
          <p:spPr>
            <a:xfrm>
              <a:off x="7694998" y="479658"/>
              <a:ext cx="705189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사각형: 둥근 모서리 98">
              <a:extLst>
                <a:ext uri="{FF2B5EF4-FFF2-40B4-BE49-F238E27FC236}">
                  <a16:creationId xmlns:a16="http://schemas.microsoft.com/office/drawing/2014/main" id="{AB19A696-D5E6-B248-97F8-F02416AA5075}"/>
                </a:ext>
              </a:extLst>
            </p:cNvPr>
            <p:cNvSpPr/>
            <p:nvPr/>
          </p:nvSpPr>
          <p:spPr>
            <a:xfrm>
              <a:off x="7741707" y="4798895"/>
              <a:ext cx="611784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27">
            <a:extLst>
              <a:ext uri="{FF2B5EF4-FFF2-40B4-BE49-F238E27FC236}">
                <a16:creationId xmlns:a16="http://schemas.microsoft.com/office/drawing/2014/main" id="{C6B3ACDF-7993-854D-B8C0-48E2580DA41D}"/>
              </a:ext>
            </a:extLst>
          </p:cNvPr>
          <p:cNvGrpSpPr/>
          <p:nvPr/>
        </p:nvGrpSpPr>
        <p:grpSpPr>
          <a:xfrm>
            <a:off x="1715156" y="2265007"/>
            <a:ext cx="2943918" cy="2665282"/>
            <a:chOff x="7711660" y="1076895"/>
            <a:chExt cx="3284130" cy="2973293"/>
          </a:xfrm>
        </p:grpSpPr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F459CCC-DCAC-1D4B-83EC-9D6D0A21DCD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6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CF3C95F5-71FC-734C-9DD3-ED86D1ADD1D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CABA3AC8-C3A6-1146-B9BF-3A24BF02939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7" y="2308013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FCCD588A-D729-7E4B-A5D1-13D4ECB9E646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64">
              <a:extLst>
                <a:ext uri="{FF2B5EF4-FFF2-40B4-BE49-F238E27FC236}">
                  <a16:creationId xmlns:a16="http://schemas.microsoft.com/office/drawing/2014/main" id="{B776C3CA-CD06-DF46-B2B2-E21B83C88EA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6" y="1735743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5">
              <a:extLst>
                <a:ext uri="{FF2B5EF4-FFF2-40B4-BE49-F238E27FC236}">
                  <a16:creationId xmlns:a16="http://schemas.microsoft.com/office/drawing/2014/main" id="{C01353A8-8930-CE4B-BF7D-731288EDA141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2" y="1117479"/>
              <a:ext cx="979757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66">
              <a:extLst>
                <a:ext uri="{FF2B5EF4-FFF2-40B4-BE49-F238E27FC236}">
                  <a16:creationId xmlns:a16="http://schemas.microsoft.com/office/drawing/2014/main" id="{8B4AAF75-8BBF-7549-8FD1-13A7D3E889C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1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67">
              <a:extLst>
                <a:ext uri="{FF2B5EF4-FFF2-40B4-BE49-F238E27FC236}">
                  <a16:creationId xmlns:a16="http://schemas.microsoft.com/office/drawing/2014/main" id="{BC48462E-7B9C-4644-A5EC-734BDAABA6D5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6" y="1076895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8">
              <a:extLst>
                <a:ext uri="{FF2B5EF4-FFF2-40B4-BE49-F238E27FC236}">
                  <a16:creationId xmlns:a16="http://schemas.microsoft.com/office/drawing/2014/main" id="{099FB3C6-97A6-F946-A0E6-FA06A8BFF94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1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69">
              <a:extLst>
                <a:ext uri="{FF2B5EF4-FFF2-40B4-BE49-F238E27FC236}">
                  <a16:creationId xmlns:a16="http://schemas.microsoft.com/office/drawing/2014/main" id="{4D73EB46-B6D9-BF42-BECC-4F6C4054C18A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9" y="2436726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70">
              <a:extLst>
                <a:ext uri="{FF2B5EF4-FFF2-40B4-BE49-F238E27FC236}">
                  <a16:creationId xmlns:a16="http://schemas.microsoft.com/office/drawing/2014/main" id="{BE5876D0-6728-804F-9729-77FAFB20259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1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자유형: 도형 93">
              <a:extLst>
                <a:ext uri="{FF2B5EF4-FFF2-40B4-BE49-F238E27FC236}">
                  <a16:creationId xmlns:a16="http://schemas.microsoft.com/office/drawing/2014/main" id="{BAC0BD61-5090-0C4A-B1B1-3A272CA83307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0" y="3214889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번개 55">
            <a:extLst>
              <a:ext uri="{FF2B5EF4-FFF2-40B4-BE49-F238E27FC236}">
                <a16:creationId xmlns:a16="http://schemas.microsoft.com/office/drawing/2014/main" id="{DEBCD828-68DD-2F4F-8C29-1590E35E14C8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0718A47-C93A-4C44-9FDD-3F46FF596AA6}"/>
              </a:ext>
            </a:extLst>
          </p:cNvPr>
          <p:cNvGrpSpPr/>
          <p:nvPr/>
        </p:nvGrpSpPr>
        <p:grpSpPr>
          <a:xfrm>
            <a:off x="4706536" y="2045990"/>
            <a:ext cx="925959" cy="1408241"/>
            <a:chOff x="4706536" y="2045990"/>
            <a:chExt cx="925959" cy="1408241"/>
          </a:xfrm>
        </p:grpSpPr>
        <p:sp>
          <p:nvSpPr>
            <p:cNvPr id="142" name="번개 56">
              <a:extLst>
                <a:ext uri="{FF2B5EF4-FFF2-40B4-BE49-F238E27FC236}">
                  <a16:creationId xmlns:a16="http://schemas.microsoft.com/office/drawing/2014/main" id="{2C0356A9-EAE4-A34F-85F7-D45372302115}"/>
                </a:ext>
              </a:extLst>
            </p:cNvPr>
            <p:cNvSpPr/>
            <p:nvPr/>
          </p:nvSpPr>
          <p:spPr>
            <a:xfrm rot="5078373">
              <a:off x="4901900" y="185062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3" name="번개 57">
              <a:extLst>
                <a:ext uri="{FF2B5EF4-FFF2-40B4-BE49-F238E27FC236}">
                  <a16:creationId xmlns:a16="http://schemas.microsoft.com/office/drawing/2014/main" id="{19523839-716F-4640-BE17-8EA17CCCBDD4}"/>
                </a:ext>
              </a:extLst>
            </p:cNvPr>
            <p:cNvSpPr/>
            <p:nvPr/>
          </p:nvSpPr>
          <p:spPr>
            <a:xfrm rot="6234213">
              <a:off x="5061174" y="2366167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번개 58">
              <a:extLst>
                <a:ext uri="{FF2B5EF4-FFF2-40B4-BE49-F238E27FC236}">
                  <a16:creationId xmlns:a16="http://schemas.microsoft.com/office/drawing/2014/main" id="{5C4518A4-C971-2F4D-9D53-A65BA34CB4D3}"/>
                </a:ext>
              </a:extLst>
            </p:cNvPr>
            <p:cNvSpPr/>
            <p:nvPr/>
          </p:nvSpPr>
          <p:spPr>
            <a:xfrm rot="7730250">
              <a:off x="5088370" y="291010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5" name="번개 59">
            <a:extLst>
              <a:ext uri="{FF2B5EF4-FFF2-40B4-BE49-F238E27FC236}">
                <a16:creationId xmlns:a16="http://schemas.microsoft.com/office/drawing/2014/main" id="{E021B040-2763-A64D-9047-CEB79BC7586E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6" name="직사각형 61">
            <a:extLst>
              <a:ext uri="{FF2B5EF4-FFF2-40B4-BE49-F238E27FC236}">
                <a16:creationId xmlns:a16="http://schemas.microsoft.com/office/drawing/2014/main" id="{DBE889EC-8747-0247-8930-CA2217E86343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11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因現代資訊普級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當代的年輕人有更多機會接觸到做菜的資訊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也越來越多人會做菜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但大多數人還是喜歡依照食譜上的做法做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然而得到食譜的方式不外乎是上網搜尋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因此我們的目標為整合所有食譜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schemeClr val="bg2">
                    <a:lumMod val="25000"/>
                  </a:schemeClr>
                </a:solidFill>
              </a:rPr>
              <a:t>APP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裡學習到食譜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30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CategoryFragment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DatabaseReference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ValueEventListener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41A5088-90F4-8942-9B4F-9EC20647BDBB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ProgressDialog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213AF89-CA7A-6947-B66E-B257D55D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1742244"/>
            <a:ext cx="6428508" cy="42292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01180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</a:t>
            </a:r>
            <a:r>
              <a:rPr lang="en-US" altLang="zh-TW" sz="2800" b="1" kern="0" dirty="0" err="1">
                <a:solidFill>
                  <a:srgbClr val="FFC532"/>
                </a:solidFill>
              </a:rPr>
              <a:t>ountDownTimer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AlertDialog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43D873F-8A8B-F040-9D10-9E04ADB7491C}"/>
              </a:ext>
            </a:extLst>
          </p:cNvPr>
          <p:cNvSpPr/>
          <p:nvPr/>
        </p:nvSpPr>
        <p:spPr>
          <a:xfrm>
            <a:off x="7677202" y="5062788"/>
            <a:ext cx="2517009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Notification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44BED3-7A94-EE41-BB59-FC5F669CE470}"/>
              </a:ext>
            </a:extLst>
          </p:cNvPr>
          <p:cNvSpPr/>
          <p:nvPr/>
        </p:nvSpPr>
        <p:spPr>
          <a:xfrm>
            <a:off x="7677200" y="5474193"/>
            <a:ext cx="2099593" cy="49733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CountDownTimer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F497A3DB-1815-374D-90D1-66F14E301B89}"/>
              </a:ext>
            </a:extLst>
          </p:cNvPr>
          <p:cNvGrpSpPr/>
          <p:nvPr/>
        </p:nvGrpSpPr>
        <p:grpSpPr>
          <a:xfrm>
            <a:off x="831269" y="2296651"/>
            <a:ext cx="6428508" cy="3318692"/>
            <a:chOff x="1470891" y="3634726"/>
            <a:chExt cx="6731000" cy="34492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F0BDA26-4A98-8F4F-AEF4-3E8CF4B7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891" y="6046314"/>
              <a:ext cx="6731000" cy="1037696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6DAB9EB-572A-EB45-A12B-9D02C8784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891" y="3634726"/>
              <a:ext cx="6731000" cy="2336800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59B6B11E-311C-2848-9802-4AF75192FA5D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74457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>
                <a:solidFill>
                  <a:srgbClr val="FFC532"/>
                </a:solidFill>
              </a:rPr>
              <a:t>Category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7C4535E-46E9-BE4F-BDE7-475E17C82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5" y="1729507"/>
            <a:ext cx="6428508" cy="4379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85F6AD-D56A-B648-9269-D9CB6B66E361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3697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</a:t>
            </a:r>
            <a:r>
              <a:rPr lang="en-US" altLang="zh-TW" sz="2800" b="1" kern="0" dirty="0" err="1">
                <a:solidFill>
                  <a:srgbClr val="FFC532"/>
                </a:solidFill>
              </a:rPr>
              <a:t>ountDownTimer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05E1AFB-5AAF-9D4E-BC95-210B9A7B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9" y="2171959"/>
            <a:ext cx="6382254" cy="389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659DFD-BA2C-074B-A208-63854041BF9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4272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 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C</a:t>
            </a:r>
            <a:r>
              <a:rPr lang="en-US" altLang="zh-TW" sz="2800" b="1" kern="0" dirty="0" err="1">
                <a:solidFill>
                  <a:srgbClr val="FFC532"/>
                </a:solidFill>
              </a:rPr>
              <a:t>ountDownTimer</a:t>
            </a:r>
            <a:r>
              <a:rPr lang="en-US" altLang="ko-KR" sz="2800" b="1" kern="0" dirty="0" err="1">
                <a:solidFill>
                  <a:srgbClr val="FFC532"/>
                </a:solidFill>
              </a:rPr>
              <a:t>Fragment</a:t>
            </a:r>
            <a:endParaRPr lang="en-US" altLang="ko-KR" sz="2800" b="1" kern="0" dirty="0">
              <a:solidFill>
                <a:srgbClr val="FFC532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14">
            <a:extLst>
              <a:ext uri="{FF2B5EF4-FFF2-40B4-BE49-F238E27FC236}">
                <a16:creationId xmlns:a16="http://schemas.microsoft.com/office/drawing/2014/main" id="{C52E3AC8-E62D-EE47-9ADC-4246B8867F8C}"/>
              </a:ext>
            </a:extLst>
          </p:cNvPr>
          <p:cNvSpPr/>
          <p:nvPr/>
        </p:nvSpPr>
        <p:spPr>
          <a:xfrm>
            <a:off x="7607879" y="412601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技術使用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49C46C0-FC2C-E042-8017-55FE47CFCA18}"/>
              </a:ext>
            </a:extLst>
          </p:cNvPr>
          <p:cNvSpPr/>
          <p:nvPr/>
        </p:nvSpPr>
        <p:spPr>
          <a:xfrm>
            <a:off x="7677201" y="4655349"/>
            <a:ext cx="2517014" cy="49214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Serializable</a:t>
            </a:r>
            <a:endParaRPr kumimoji="1" lang="zh-TW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659DFD-BA2C-074B-A208-63854041BF94}"/>
              </a:ext>
            </a:extLst>
          </p:cNvPr>
          <p:cNvSpPr/>
          <p:nvPr/>
        </p:nvSpPr>
        <p:spPr>
          <a:xfrm>
            <a:off x="9652104" y="629303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簡單使用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-US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Simply Reuse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702F2F-D897-1C40-8FDB-BEA2723A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69" y="1593047"/>
            <a:ext cx="6382254" cy="4707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60051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MAIN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8C66066-65FC-8949-AA6F-C1B2152944F6}"/>
              </a:ext>
            </a:extLst>
          </p:cNvPr>
          <p:cNvGrpSpPr/>
          <p:nvPr/>
        </p:nvGrpSpPr>
        <p:grpSpPr>
          <a:xfrm>
            <a:off x="1613479" y="1260845"/>
            <a:ext cx="8965043" cy="5003800"/>
            <a:chOff x="1478975" y="1409700"/>
            <a:chExt cx="8965043" cy="5003800"/>
          </a:xfrm>
          <a:effectLst>
            <a:outerShdw blurRad="342900" dist="38100" dir="2700000" algn="tl" rotWithShape="0">
              <a:prstClr val="black">
                <a:alpha val="23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AC89DE-3C9E-E342-8290-F9094B42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8975" y="1409700"/>
              <a:ext cx="2794000" cy="5003800"/>
            </a:xfrm>
            <a:prstGeom prst="rect">
              <a:avLst/>
            </a:prstGeom>
            <a:effectLst/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EB47969-B068-5A42-AD5D-747C0F2F2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52"/>
            <a:stretch/>
          </p:blipFill>
          <p:spPr>
            <a:xfrm>
              <a:off x="4564496" y="1409700"/>
              <a:ext cx="2794000" cy="49911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3A0203E-279A-0745-82F3-4613BBA59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r="452"/>
            <a:stretch/>
          </p:blipFill>
          <p:spPr>
            <a:xfrm>
              <a:off x="7650018" y="1409700"/>
              <a:ext cx="2794000" cy="49911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D13A5B4E-EB02-6B4D-A3BA-467A1A53DD7B}"/>
              </a:ext>
            </a:extLst>
          </p:cNvPr>
          <p:cNvGrpSpPr/>
          <p:nvPr/>
        </p:nvGrpSpPr>
        <p:grpSpPr>
          <a:xfrm>
            <a:off x="1040382" y="5544509"/>
            <a:ext cx="9511582" cy="1009650"/>
            <a:chOff x="1040382" y="5459449"/>
            <a:chExt cx="9511582" cy="100965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382BB95-8FB7-5C43-A613-FAAC24C6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382" y="5459449"/>
              <a:ext cx="3022600" cy="87630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B216BF2D-137B-7548-BA95-A40EBA5A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9961" y="5726149"/>
              <a:ext cx="3098800" cy="60960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E3DF1E5-2731-074F-B0CE-4A79FB074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430" b="-17000"/>
            <a:stretch/>
          </p:blipFill>
          <p:spPr>
            <a:xfrm>
              <a:off x="7771243" y="5726149"/>
              <a:ext cx="2780721" cy="742950"/>
            </a:xfrm>
            <a:prstGeom prst="rect">
              <a:avLst/>
            </a:prstGeom>
            <a:effectLst>
              <a:outerShdw blurRad="457200" dist="38100" dir="2700000" algn="tl" rotWithShape="0">
                <a:prstClr val="black">
                  <a:alpha val="24000"/>
                </a:prstClr>
              </a:outerShdw>
            </a:effectLst>
          </p:spPr>
        </p:pic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052591E8-CBA7-D149-ACEA-3317F204E421}"/>
              </a:ext>
            </a:extLst>
          </p:cNvPr>
          <p:cNvSpPr/>
          <p:nvPr/>
        </p:nvSpPr>
        <p:spPr>
          <a:xfrm>
            <a:off x="1014611" y="517517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D3E4E8-91A5-9347-BBAA-A17412DD933A}"/>
              </a:ext>
            </a:extLst>
          </p:cNvPr>
          <p:cNvSpPr/>
          <p:nvPr/>
        </p:nvSpPr>
        <p:spPr>
          <a:xfrm>
            <a:off x="4699000" y="5175177"/>
            <a:ext cx="2467344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app_bar_main.xml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88E992-1552-6849-B034-5BED0CF41D37}"/>
              </a:ext>
            </a:extLst>
          </p:cNvPr>
          <p:cNvSpPr/>
          <p:nvPr/>
        </p:nvSpPr>
        <p:spPr>
          <a:xfrm>
            <a:off x="7779629" y="5176359"/>
            <a:ext cx="2467344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content_main.xml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D187C0-EAD1-2A4B-924F-8E0F2842E799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3397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NAV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3A18687-94C1-CE4F-912B-1A2B22808926}"/>
              </a:ext>
            </a:extLst>
          </p:cNvPr>
          <p:cNvGrpSpPr/>
          <p:nvPr/>
        </p:nvGrpSpPr>
        <p:grpSpPr>
          <a:xfrm>
            <a:off x="1626757" y="1259663"/>
            <a:ext cx="8906845" cy="5004980"/>
            <a:chOff x="1626757" y="1259663"/>
            <a:chExt cx="8906845" cy="5004980"/>
          </a:xfrm>
          <a:effectLst>
            <a:outerShdw blurRad="3683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E3896EE0-234D-1A44-8630-C7439F37F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2546"/>
            <a:stretch/>
          </p:blipFill>
          <p:spPr>
            <a:xfrm>
              <a:off x="1626757" y="1260845"/>
              <a:ext cx="2722854" cy="49911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C039F5F-13F0-CF4F-B3CC-64A444ED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1700" y="1260844"/>
              <a:ext cx="2775644" cy="5003799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9EA37444-E4EE-314B-9D4B-3AD5A20A2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5322" y="1259663"/>
              <a:ext cx="2698280" cy="49911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078406" y="4558492"/>
            <a:ext cx="10137006" cy="421978"/>
            <a:chOff x="1014611" y="5175177"/>
            <a:chExt cx="10137006" cy="421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014611" y="5175177"/>
              <a:ext cx="2306073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toolbar.xml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592674" y="5175177"/>
              <a:ext cx="2939761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nav_header_main.xml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779628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activity_drawer_main.xml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637E0C-2424-3846-8A36-6B0C0381F3F9}"/>
              </a:ext>
            </a:extLst>
          </p:cNvPr>
          <p:cNvGrpSpPr/>
          <p:nvPr/>
        </p:nvGrpSpPr>
        <p:grpSpPr>
          <a:xfrm>
            <a:off x="1474397" y="5051903"/>
            <a:ext cx="8912356" cy="1667536"/>
            <a:chOff x="1410602" y="5602837"/>
            <a:chExt cx="8912356" cy="16675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96444ED7-33C0-2544-9F7B-50800062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4122" y="5602837"/>
              <a:ext cx="2807592" cy="886046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BB2DC747-CC29-9B44-B7C6-D84C1578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35322" y="5602837"/>
              <a:ext cx="2487636" cy="1667536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82A987F-51D0-9E40-ACAA-F84CB7FB9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4582" b="12016"/>
            <a:stretch/>
          </p:blipFill>
          <p:spPr>
            <a:xfrm>
              <a:off x="1410602" y="5602837"/>
              <a:ext cx="2901329" cy="603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44420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ITEM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AEC39EA-8DF3-1C49-BBCC-A43773E7C198}"/>
              </a:ext>
            </a:extLst>
          </p:cNvPr>
          <p:cNvGrpSpPr/>
          <p:nvPr/>
        </p:nvGrpSpPr>
        <p:grpSpPr>
          <a:xfrm>
            <a:off x="1743797" y="1244131"/>
            <a:ext cx="5797671" cy="5000400"/>
            <a:chOff x="1743797" y="1244131"/>
            <a:chExt cx="5797671" cy="5000400"/>
          </a:xfrm>
          <a:effectLst>
            <a:outerShdw blurRad="368300" dist="38100" dir="2700000" algn="tl" rotWithShape="0">
              <a:prstClr val="black">
                <a:alpha val="32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6206109A-11A7-3146-942B-CC50611B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3797" y="1244131"/>
              <a:ext cx="2806347" cy="5000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4E7DB99-FDCB-B440-861D-75A1D8818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7709" y="1244131"/>
              <a:ext cx="2773759" cy="5000400"/>
            </a:xfrm>
            <a:prstGeom prst="rect">
              <a:avLst/>
            </a:prstGeom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0E6081D-8B9E-EF47-AC52-188848B78602}"/>
              </a:ext>
            </a:extLst>
          </p:cNvPr>
          <p:cNvGrpSpPr/>
          <p:nvPr/>
        </p:nvGrpSpPr>
        <p:grpSpPr>
          <a:xfrm>
            <a:off x="2293727" y="3115241"/>
            <a:ext cx="8013588" cy="3129290"/>
            <a:chOff x="2293727" y="3115241"/>
            <a:chExt cx="8013588" cy="3129290"/>
          </a:xfrm>
          <a:effectLst>
            <a:outerShdw blurRad="4826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77863FB7-807D-5344-85D1-D211C4153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3727" y="4812011"/>
              <a:ext cx="1955800" cy="12827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EB857A1-DBDF-AF4F-8D40-945DA097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9033" y="3115241"/>
              <a:ext cx="2548282" cy="3129290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C8F405E-1173-F144-B927-A9125AC971F4}"/>
              </a:ext>
            </a:extLst>
          </p:cNvPr>
          <p:cNvSpPr/>
          <p:nvPr/>
        </p:nvSpPr>
        <p:spPr>
          <a:xfrm>
            <a:off x="1801746" y="4257908"/>
            <a:ext cx="2939761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fragment_favorite.xml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C050A0-47E9-2041-8819-55A4A5BF7C07}"/>
              </a:ext>
            </a:extLst>
          </p:cNvPr>
          <p:cNvSpPr/>
          <p:nvPr/>
        </p:nvSpPr>
        <p:spPr>
          <a:xfrm>
            <a:off x="7508442" y="2553798"/>
            <a:ext cx="2939761" cy="42197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activity_about.xml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70787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FRAGMENT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9FC16A10-7BAC-2447-A221-7B43B7DA44EE}"/>
              </a:ext>
            </a:extLst>
          </p:cNvPr>
          <p:cNvGrpSpPr/>
          <p:nvPr/>
        </p:nvGrpSpPr>
        <p:grpSpPr>
          <a:xfrm>
            <a:off x="1376603" y="1427990"/>
            <a:ext cx="9163754" cy="5000400"/>
            <a:chOff x="1599448" y="1323028"/>
            <a:chExt cx="9163754" cy="5000400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CFA4712E-9533-5548-8E08-3F6E738CC545}"/>
                </a:ext>
              </a:extLst>
            </p:cNvPr>
            <p:cNvGrpSpPr/>
            <p:nvPr/>
          </p:nvGrpSpPr>
          <p:grpSpPr>
            <a:xfrm>
              <a:off x="1599448" y="1323028"/>
              <a:ext cx="5980736" cy="5000400"/>
              <a:chOff x="1631970" y="1240439"/>
              <a:chExt cx="5980736" cy="5000400"/>
            </a:xfrm>
            <a:effectLst/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44BAA49A-8A3E-5846-BD09-80B7EE67A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07913" y="1240439"/>
                <a:ext cx="2804793" cy="5000400"/>
              </a:xfrm>
              <a:prstGeom prst="rect">
                <a:avLst/>
              </a:prstGeom>
              <a:effectLst>
                <a:outerShdw blurRad="4064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11BB19AE-B733-8D48-B7F4-8E8A3465B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970" y="1240439"/>
                <a:ext cx="2773759" cy="5000400"/>
              </a:xfrm>
              <a:prstGeom prst="rect">
                <a:avLst/>
              </a:prstGeom>
              <a:effectLst>
                <a:outerShdw blurRad="4064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8EAA96CD-2F76-224C-A06E-54E1B653A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2367" y="1323028"/>
              <a:ext cx="2780835" cy="5000400"/>
            </a:xfrm>
            <a:prstGeom prst="rect">
              <a:avLst/>
            </a:prstGeom>
            <a:effectLst>
              <a:outerShdw blurRad="4064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18B7798-EA24-BE45-A9F5-994FF203BA4F}"/>
              </a:ext>
            </a:extLst>
          </p:cNvPr>
          <p:cNvGrpSpPr/>
          <p:nvPr/>
        </p:nvGrpSpPr>
        <p:grpSpPr>
          <a:xfrm>
            <a:off x="1376603" y="5145690"/>
            <a:ext cx="8639519" cy="1282700"/>
            <a:chOff x="1803957" y="5443260"/>
            <a:chExt cx="8639519" cy="1282700"/>
          </a:xfrm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06C790BF-C356-3646-B589-994E8AE2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2780" y="5443260"/>
              <a:ext cx="2311400" cy="12827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19DD1DCF-DB2E-1747-B0BB-B35F241EF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9576" y="5443260"/>
              <a:ext cx="1993900" cy="9906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4E6902A-6E8E-BD4F-9A1D-511ECDDC7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03957" y="5443260"/>
              <a:ext cx="2298700" cy="1231900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503706" y="4601022"/>
            <a:ext cx="9711706" cy="421978"/>
            <a:chOff x="1439911" y="5175177"/>
            <a:chExt cx="9711706" cy="42197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439911" y="5175177"/>
              <a:ext cx="2306073" cy="369332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fragment_home_tab.xml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486349" y="5175177"/>
              <a:ext cx="2939761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fragment_recipe.xml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779628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fragment_category.xml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196614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RECYCLEVIEW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27B780F-76EF-C943-84A9-11F7108F5E99}"/>
              </a:ext>
            </a:extLst>
          </p:cNvPr>
          <p:cNvGrpSpPr/>
          <p:nvPr/>
        </p:nvGrpSpPr>
        <p:grpSpPr>
          <a:xfrm>
            <a:off x="1350944" y="1320621"/>
            <a:ext cx="9207996" cy="5000400"/>
            <a:chOff x="1435101" y="1450371"/>
            <a:chExt cx="9207996" cy="5000400"/>
          </a:xfrm>
          <a:effectLst>
            <a:outerShdw blurRad="533400" dist="38100" dir="2700000" algn="tl" rotWithShape="0">
              <a:prstClr val="black">
                <a:alpha val="33000"/>
              </a:prstClr>
            </a:outerShdw>
          </a:effectLst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F766191C-F15A-8D45-9710-002CD773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9506" y="1450371"/>
              <a:ext cx="2793591" cy="5000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24C396F-B3F1-274C-A199-828B2FEA3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1586" y="1450371"/>
              <a:ext cx="2807917" cy="5000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F146935-7AE5-A948-B23D-93580ECEF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5101" y="1450371"/>
              <a:ext cx="2786482" cy="50004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90F4FE1-4D26-9442-B8C7-EDAF5B336295}"/>
              </a:ext>
            </a:extLst>
          </p:cNvPr>
          <p:cNvGrpSpPr/>
          <p:nvPr/>
        </p:nvGrpSpPr>
        <p:grpSpPr>
          <a:xfrm>
            <a:off x="1530645" y="4889030"/>
            <a:ext cx="8919070" cy="1694003"/>
            <a:chOff x="1530645" y="4889030"/>
            <a:chExt cx="8919070" cy="1694003"/>
          </a:xfrm>
          <a:effectLst>
            <a:outerShdw blurRad="3429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6F4596C-D05A-B74A-BE26-0BB7F3B4D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30645" y="4889030"/>
              <a:ext cx="2427080" cy="169400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3887F72-C682-9447-93FA-AE0663D2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2272" y="4889030"/>
              <a:ext cx="2386605" cy="116854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453E45F-3A90-F145-8582-24EACAEE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0040" y="4889030"/>
              <a:ext cx="2519675" cy="1168545"/>
            </a:xfrm>
            <a:prstGeom prst="rect">
              <a:avLst/>
            </a:prstGeom>
          </p:spPr>
        </p:pic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396AB59A-4249-124E-BE01-0659D773668C}"/>
              </a:ext>
            </a:extLst>
          </p:cNvPr>
          <p:cNvGrpSpPr/>
          <p:nvPr/>
        </p:nvGrpSpPr>
        <p:grpSpPr>
          <a:xfrm>
            <a:off x="1767765" y="4233765"/>
            <a:ext cx="9271198" cy="599688"/>
            <a:chOff x="1677031" y="5119600"/>
            <a:chExt cx="9271198" cy="59968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2591E8-CBA7-D149-ACEA-3317F204E421}"/>
                </a:ext>
              </a:extLst>
            </p:cNvPr>
            <p:cNvSpPr/>
            <p:nvPr/>
          </p:nvSpPr>
          <p:spPr>
            <a:xfrm>
              <a:off x="1677031" y="5175177"/>
              <a:ext cx="1956834" cy="42197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layout_recipe_row.xml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AD3E4E8-91A5-9347-BBAA-A17412DD933A}"/>
                </a:ext>
              </a:extLst>
            </p:cNvPr>
            <p:cNvSpPr/>
            <p:nvPr/>
          </p:nvSpPr>
          <p:spPr>
            <a:xfrm>
              <a:off x="4757408" y="5119600"/>
              <a:ext cx="2206489" cy="5996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layout_category_row.xml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88E992-1552-6849-B034-5BED0CF41D37}"/>
                </a:ext>
              </a:extLst>
            </p:cNvPr>
            <p:cNvSpPr/>
            <p:nvPr/>
          </p:nvSpPr>
          <p:spPr>
            <a:xfrm>
              <a:off x="7576240" y="5176359"/>
              <a:ext cx="3371989" cy="42079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000" b="1" dirty="0" err="1">
                  <a:solidFill>
                    <a:schemeClr val="bg2">
                      <a:lumMod val="50000"/>
                    </a:schemeClr>
                  </a:solidFill>
                  <a:effectLst>
                    <a:outerShdw blurRad="228600"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layout_favorite_row.xml</a:t>
              </a:r>
              <a:endParaRPr kumimoji="1" lang="en-US" altLang="zh-TW" sz="2000" b="1" dirty="0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2EE49BE7-A36C-3B41-8458-07FE2EA1A405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80707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직사각형 28">
            <a:extLst>
              <a:ext uri="{FF2B5EF4-FFF2-40B4-BE49-F238E27FC236}">
                <a16:creationId xmlns:a16="http://schemas.microsoft.com/office/drawing/2014/main" id="{D018A3CA-EF75-EC4D-8467-5A5B00BF8E34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" name="직사각형 29">
            <a:extLst>
              <a:ext uri="{FF2B5EF4-FFF2-40B4-BE49-F238E27FC236}">
                <a16:creationId xmlns:a16="http://schemas.microsoft.com/office/drawing/2014/main" id="{FD303E9A-C2B2-174B-9A42-3D03E433CBD1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D71E4-0F26-2F4F-8F1E-110804D7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0F39F685-193F-BE45-BCA2-6203B5F6B928}"/>
              </a:ext>
            </a:extLst>
          </p:cNvPr>
          <p:cNvGrpSpPr/>
          <p:nvPr/>
        </p:nvGrpSpPr>
        <p:grpSpPr>
          <a:xfrm>
            <a:off x="705605" y="2178320"/>
            <a:ext cx="10780790" cy="3468845"/>
            <a:chOff x="709116" y="2178320"/>
            <a:chExt cx="10780790" cy="3468845"/>
          </a:xfrm>
        </p:grpSpPr>
        <p:sp>
          <p:nvSpPr>
            <p:cNvPr id="79" name="모서리가 둥근 직사각형 7">
              <a:extLst>
                <a:ext uri="{FF2B5EF4-FFF2-40B4-BE49-F238E27FC236}">
                  <a16:creationId xmlns:a16="http://schemas.microsoft.com/office/drawing/2014/main" id="{81AD9371-A6FC-4748-B18B-EF26CCCFF52D}"/>
                </a:ext>
              </a:extLst>
            </p:cNvPr>
            <p:cNvSpPr/>
            <p:nvPr/>
          </p:nvSpPr>
          <p:spPr>
            <a:xfrm>
              <a:off x="711092" y="4386785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모서리가 둥근 직사각형 7">
              <a:extLst>
                <a:ext uri="{FF2B5EF4-FFF2-40B4-BE49-F238E27FC236}">
                  <a16:creationId xmlns:a16="http://schemas.microsoft.com/office/drawing/2014/main" id="{DC9AF3D4-868E-3E41-B157-B4943B3AE7F1}"/>
                </a:ext>
              </a:extLst>
            </p:cNvPr>
            <p:cNvSpPr/>
            <p:nvPr/>
          </p:nvSpPr>
          <p:spPr>
            <a:xfrm>
              <a:off x="709116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E4EE842F-ED81-4345-8548-8D684C93FFD5}"/>
                </a:ext>
              </a:extLst>
            </p:cNvPr>
            <p:cNvSpPr/>
            <p:nvPr/>
          </p:nvSpPr>
          <p:spPr>
            <a:xfrm>
              <a:off x="7746614" y="4370858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A623170-E5A4-BC4A-B2F9-91B34B12C388}"/>
                </a:ext>
              </a:extLst>
            </p:cNvPr>
            <p:cNvSpPr/>
            <p:nvPr/>
          </p:nvSpPr>
          <p:spPr>
            <a:xfrm>
              <a:off x="7746614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C1662DB-B71A-4341-9761-BAAA86899E91}"/>
                </a:ext>
              </a:extLst>
            </p:cNvPr>
            <p:cNvGrpSpPr/>
            <p:nvPr/>
          </p:nvGrpSpPr>
          <p:grpSpPr>
            <a:xfrm>
              <a:off x="4224864" y="2288769"/>
              <a:ext cx="3742273" cy="2404007"/>
              <a:chOff x="4213014" y="2288769"/>
              <a:chExt cx="3742273" cy="2404007"/>
            </a:xfrm>
          </p:grpSpPr>
          <p:grpSp>
            <p:nvGrpSpPr>
              <p:cNvPr id="24" name="그룹 33">
                <a:extLst>
                  <a:ext uri="{FF2B5EF4-FFF2-40B4-BE49-F238E27FC236}">
                    <a16:creationId xmlns:a16="http://schemas.microsoft.com/office/drawing/2014/main" id="{5A5D2FEC-80FF-7147-9147-6470CF472AA3}"/>
                  </a:ext>
                </a:extLst>
              </p:cNvPr>
              <p:cNvGrpSpPr/>
              <p:nvPr/>
            </p:nvGrpSpPr>
            <p:grpSpPr>
              <a:xfrm>
                <a:off x="4213014" y="2288770"/>
                <a:ext cx="389086" cy="389086"/>
                <a:chOff x="1100860" y="1522966"/>
                <a:chExt cx="389086" cy="389086"/>
              </a:xfrm>
            </p:grpSpPr>
            <p:sp>
              <p:nvSpPr>
                <p:cNvPr id="57" name="눈물 방울 34">
                  <a:extLst>
                    <a:ext uri="{FF2B5EF4-FFF2-40B4-BE49-F238E27FC236}">
                      <a16:creationId xmlns:a16="http://schemas.microsoft.com/office/drawing/2014/main" id="{C75B51EF-DE6F-FC4A-BED1-47BB35F2862D}"/>
                    </a:ext>
                  </a:extLst>
                </p:cNvPr>
                <p:cNvSpPr/>
                <p:nvPr/>
              </p:nvSpPr>
              <p:spPr>
                <a:xfrm rot="5400000">
                  <a:off x="1100860" y="1522966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35">
                  <a:extLst>
                    <a:ext uri="{FF2B5EF4-FFF2-40B4-BE49-F238E27FC236}">
                      <a16:creationId xmlns:a16="http://schemas.microsoft.com/office/drawing/2014/main" id="{826F4968-7C0D-B44B-A449-81924A706461}"/>
                    </a:ext>
                  </a:extLst>
                </p:cNvPr>
                <p:cNvSpPr/>
                <p:nvPr/>
              </p:nvSpPr>
              <p:spPr>
                <a:xfrm>
                  <a:off x="1145144" y="1522966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5" name="직선 연결선 2">
                <a:extLst>
                  <a:ext uri="{FF2B5EF4-FFF2-40B4-BE49-F238E27FC236}">
                    <a16:creationId xmlns:a16="http://schemas.microsoft.com/office/drawing/2014/main" id="{4D097B47-D701-3846-8E3C-F27B25AB24FD}"/>
                  </a:ext>
                </a:extLst>
              </p:cNvPr>
              <p:cNvCxnSpPr/>
              <p:nvPr/>
            </p:nvCxnSpPr>
            <p:spPr>
              <a:xfrm flipH="1" flipV="1">
                <a:off x="4673082" y="266127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37">
                <a:extLst>
                  <a:ext uri="{FF2B5EF4-FFF2-40B4-BE49-F238E27FC236}">
                    <a16:creationId xmlns:a16="http://schemas.microsoft.com/office/drawing/2014/main" id="{B5D8F4C6-FA2B-2F40-8630-2F78F4F07185}"/>
                  </a:ext>
                </a:extLst>
              </p:cNvPr>
              <p:cNvCxnSpPr/>
              <p:nvPr/>
            </p:nvCxnSpPr>
            <p:spPr>
              <a:xfrm rot="18000000" flipH="1" flipV="1">
                <a:off x="4683139" y="399078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8">
                <a:extLst>
                  <a:ext uri="{FF2B5EF4-FFF2-40B4-BE49-F238E27FC236}">
                    <a16:creationId xmlns:a16="http://schemas.microsoft.com/office/drawing/2014/main" id="{88D0292A-1161-6841-9C24-ED4B7D7CF42B}"/>
                  </a:ext>
                </a:extLst>
              </p:cNvPr>
              <p:cNvGrpSpPr/>
              <p:nvPr/>
            </p:nvGrpSpPr>
            <p:grpSpPr>
              <a:xfrm>
                <a:off x="4213014" y="4263362"/>
                <a:ext cx="389086" cy="389086"/>
                <a:chOff x="1100860" y="1547955"/>
                <a:chExt cx="389086" cy="389086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7E5BFFB7-6360-BC4C-9F2C-D0FE9FA4E568}"/>
                    </a:ext>
                  </a:extLst>
                </p:cNvPr>
                <p:cNvSpPr/>
                <p:nvPr/>
              </p:nvSpPr>
              <p:spPr>
                <a:xfrm>
                  <a:off x="1100860" y="154795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40">
                  <a:extLst>
                    <a:ext uri="{FF2B5EF4-FFF2-40B4-BE49-F238E27FC236}">
                      <a16:creationId xmlns:a16="http://schemas.microsoft.com/office/drawing/2014/main" id="{C4A1F7A0-353B-1246-AADB-90EDACF3C658}"/>
                    </a:ext>
                  </a:extLst>
                </p:cNvPr>
                <p:cNvSpPr/>
                <p:nvPr/>
              </p:nvSpPr>
              <p:spPr>
                <a:xfrm>
                  <a:off x="1145144" y="1564532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" name="그룹 33">
                <a:extLst>
                  <a:ext uri="{FF2B5EF4-FFF2-40B4-BE49-F238E27FC236}">
                    <a16:creationId xmlns:a16="http://schemas.microsoft.com/office/drawing/2014/main" id="{B454391F-CF2A-0247-9685-8128345BCFF7}"/>
                  </a:ext>
                </a:extLst>
              </p:cNvPr>
              <p:cNvGrpSpPr/>
              <p:nvPr/>
            </p:nvGrpSpPr>
            <p:grpSpPr>
              <a:xfrm flipH="1">
                <a:off x="7566201" y="2288769"/>
                <a:ext cx="389086" cy="389087"/>
                <a:chOff x="1073150" y="1506389"/>
                <a:chExt cx="389086" cy="389087"/>
              </a:xfrm>
            </p:grpSpPr>
            <p:sp>
              <p:nvSpPr>
                <p:cNvPr id="53" name="눈물 방울 34">
                  <a:extLst>
                    <a:ext uri="{FF2B5EF4-FFF2-40B4-BE49-F238E27FC236}">
                      <a16:creationId xmlns:a16="http://schemas.microsoft.com/office/drawing/2014/main" id="{CB73584A-7A76-7944-BEEA-A111E8DC3C9F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35">
                  <a:extLst>
                    <a:ext uri="{FF2B5EF4-FFF2-40B4-BE49-F238E27FC236}">
                      <a16:creationId xmlns:a16="http://schemas.microsoft.com/office/drawing/2014/main" id="{4C7B5661-1DC0-FE43-BEFE-B24AE6A0F18D}"/>
                    </a:ext>
                  </a:extLst>
                </p:cNvPr>
                <p:cNvSpPr/>
                <p:nvPr/>
              </p:nvSpPr>
              <p:spPr>
                <a:xfrm>
                  <a:off x="1162466" y="1506389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0" name="직선 연결선 71">
                <a:extLst>
                  <a:ext uri="{FF2B5EF4-FFF2-40B4-BE49-F238E27FC236}">
                    <a16:creationId xmlns:a16="http://schemas.microsoft.com/office/drawing/2014/main" id="{CC890467-3C7D-4241-9056-FE35BDE88A86}"/>
                  </a:ext>
                </a:extLst>
              </p:cNvPr>
              <p:cNvCxnSpPr/>
              <p:nvPr/>
            </p:nvCxnSpPr>
            <p:spPr>
              <a:xfrm flipH="1" flipV="1">
                <a:off x="6943585" y="399078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">
                <a:extLst>
                  <a:ext uri="{FF2B5EF4-FFF2-40B4-BE49-F238E27FC236}">
                    <a16:creationId xmlns:a16="http://schemas.microsoft.com/office/drawing/2014/main" id="{64C23B26-ABAF-AF44-9709-513199AE0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3105" y="266436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72">
                <a:extLst>
                  <a:ext uri="{FF2B5EF4-FFF2-40B4-BE49-F238E27FC236}">
                    <a16:creationId xmlns:a16="http://schemas.microsoft.com/office/drawing/2014/main" id="{C883E506-0F20-B342-89EC-941756BB6193}"/>
                  </a:ext>
                </a:extLst>
              </p:cNvPr>
              <p:cNvGrpSpPr/>
              <p:nvPr/>
            </p:nvGrpSpPr>
            <p:grpSpPr>
              <a:xfrm>
                <a:off x="7566201" y="4303690"/>
                <a:ext cx="389086" cy="389086"/>
                <a:chOff x="1073150" y="1506390"/>
                <a:chExt cx="389086" cy="389086"/>
              </a:xfrm>
            </p:grpSpPr>
            <p:sp>
              <p:nvSpPr>
                <p:cNvPr id="51" name="눈물 방울 73">
                  <a:extLst>
                    <a:ext uri="{FF2B5EF4-FFF2-40B4-BE49-F238E27FC236}">
                      <a16:creationId xmlns:a16="http://schemas.microsoft.com/office/drawing/2014/main" id="{3D3B507E-836A-E649-9805-8B3B7C3C2453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74">
                  <a:extLst>
                    <a:ext uri="{FF2B5EF4-FFF2-40B4-BE49-F238E27FC236}">
                      <a16:creationId xmlns:a16="http://schemas.microsoft.com/office/drawing/2014/main" id="{7662F6F3-E964-9545-ABDC-990B7073F745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9931D30-3A5F-D344-9C38-988097E4553A}"/>
                  </a:ext>
                </a:extLst>
              </p:cNvPr>
              <p:cNvGrpSpPr/>
              <p:nvPr/>
            </p:nvGrpSpPr>
            <p:grpSpPr>
              <a:xfrm>
                <a:off x="5251501" y="2517191"/>
                <a:ext cx="1665299" cy="1906835"/>
                <a:chOff x="5244049" y="2475537"/>
                <a:chExt cx="1665299" cy="1906835"/>
              </a:xfrm>
            </p:grpSpPr>
            <p:sp>
              <p:nvSpPr>
                <p:cNvPr id="28" name="육각형 32">
                  <a:extLst>
                    <a:ext uri="{FF2B5EF4-FFF2-40B4-BE49-F238E27FC236}">
                      <a16:creationId xmlns:a16="http://schemas.microsoft.com/office/drawing/2014/main" id="{60D70C85-7052-E84C-AF4C-09A031EE2294}"/>
                    </a:ext>
                  </a:extLst>
                </p:cNvPr>
                <p:cNvSpPr/>
                <p:nvPr/>
              </p:nvSpPr>
              <p:spPr>
                <a:xfrm rot="5400000">
                  <a:off x="5123281" y="2596305"/>
                  <a:ext cx="1906835" cy="1665299"/>
                </a:xfrm>
                <a:prstGeom prst="hexagon">
                  <a:avLst>
                    <a:gd name="adj" fmla="val 27857"/>
                    <a:gd name="vf" fmla="val 115470"/>
                  </a:avLst>
                </a:prstGeom>
                <a:solidFill>
                  <a:schemeClr val="bg1">
                    <a:lumMod val="95000"/>
                    <a:alpha val="60000"/>
                  </a:schemeClr>
                </a:solidFill>
                <a:ln w="28575">
                  <a:solidFill>
                    <a:srgbClr val="FFC5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8D35BC2C-2430-6146-B86B-F8EA86509D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378" y="2919202"/>
                  <a:ext cx="786825" cy="843851"/>
                  <a:chOff x="1086275" y="1062015"/>
                  <a:chExt cx="6569389" cy="5645016"/>
                </a:xfrm>
              </p:grpSpPr>
              <p:grpSp>
                <p:nvGrpSpPr>
                  <p:cNvPr id="34" name="그룹 36">
                    <a:extLst>
                      <a:ext uri="{FF2B5EF4-FFF2-40B4-BE49-F238E27FC236}">
                        <a16:creationId xmlns:a16="http://schemas.microsoft.com/office/drawing/2014/main" id="{BE6AC86F-3063-A242-A484-AB1577AE1D2F}"/>
                      </a:ext>
                    </a:extLst>
                  </p:cNvPr>
                  <p:cNvGrpSpPr/>
                  <p:nvPr/>
                </p:nvGrpSpPr>
                <p:grpSpPr>
                  <a:xfrm>
                    <a:off x="2148441" y="1358900"/>
                    <a:ext cx="5507223" cy="5348131"/>
                    <a:chOff x="3084083" y="306530"/>
                    <a:chExt cx="6257926" cy="6077149"/>
                  </a:xfrm>
                  <a:effectLst>
                    <a:outerShdw blurRad="1905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  <a:scene3d>
                    <a:camera prst="isometricOffAxis2Top">
                      <a:rot lat="18250380" lon="2755355" rev="18521926"/>
                    </a:camera>
                    <a:lightRig rig="glow" dir="t"/>
                  </a:scene3d>
                </p:grpSpPr>
                <p:sp>
                  <p:nvSpPr>
                    <p:cNvPr id="48" name="Freeform 6">
                      <a:extLst>
                        <a:ext uri="{FF2B5EF4-FFF2-40B4-BE49-F238E27FC236}">
                          <a16:creationId xmlns:a16="http://schemas.microsoft.com/office/drawing/2014/main" id="{6BDA57EF-5301-104B-A459-9BC0BB0CC8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9" name="Freeform 6">
                      <a:extLst>
                        <a:ext uri="{FF2B5EF4-FFF2-40B4-BE49-F238E27FC236}">
                          <a16:creationId xmlns:a16="http://schemas.microsoft.com/office/drawing/2014/main" id="{86A7075D-6E98-F949-A96A-2F6E5F2879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7" y="306530"/>
                      <a:ext cx="6010272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6">
                      <a:extLst>
                        <a:ext uri="{FF2B5EF4-FFF2-40B4-BE49-F238E27FC236}">
                          <a16:creationId xmlns:a16="http://schemas.microsoft.com/office/drawing/2014/main" id="{7D79AAEA-0167-8840-8595-43B29D078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그룹 32">
                    <a:extLst>
                      <a:ext uri="{FF2B5EF4-FFF2-40B4-BE49-F238E27FC236}">
                        <a16:creationId xmlns:a16="http://schemas.microsoft.com/office/drawing/2014/main" id="{6049725F-75B5-2B42-B309-73CDCA5D8BC1}"/>
                      </a:ext>
                    </a:extLst>
                  </p:cNvPr>
                  <p:cNvGrpSpPr/>
                  <p:nvPr/>
                </p:nvGrpSpPr>
                <p:grpSpPr>
                  <a:xfrm rot="454883">
                    <a:off x="1588226" y="1062015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5" name="Freeform 6">
                      <a:extLst>
                        <a:ext uri="{FF2B5EF4-FFF2-40B4-BE49-F238E27FC236}">
                          <a16:creationId xmlns:a16="http://schemas.microsoft.com/office/drawing/2014/main" id="{0477F80A-C236-0648-9B13-7E819751E6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6">
                      <a:extLst>
                        <a:ext uri="{FF2B5EF4-FFF2-40B4-BE49-F238E27FC236}">
                          <a16:creationId xmlns:a16="http://schemas.microsoft.com/office/drawing/2014/main" id="{00D92939-8F8D-A34A-9015-09F65F217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6">
                      <a:extLst>
                        <a:ext uri="{FF2B5EF4-FFF2-40B4-BE49-F238E27FC236}">
                          <a16:creationId xmlns:a16="http://schemas.microsoft.com/office/drawing/2014/main" id="{AF3E155A-F23E-6F45-BFB0-0E38B9CD4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그룹 365">
                    <a:extLst>
                      <a:ext uri="{FF2B5EF4-FFF2-40B4-BE49-F238E27FC236}">
                        <a16:creationId xmlns:a16="http://schemas.microsoft.com/office/drawing/2014/main" id="{55299FD1-1588-EF47-9F51-DA0F869BA436}"/>
                      </a:ext>
                    </a:extLst>
                  </p:cNvPr>
                  <p:cNvGrpSpPr/>
                  <p:nvPr/>
                </p:nvGrpSpPr>
                <p:grpSpPr>
                  <a:xfrm>
                    <a:off x="1086275" y="1359378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2" name="Freeform 6">
                      <a:extLst>
                        <a:ext uri="{FF2B5EF4-FFF2-40B4-BE49-F238E27FC236}">
                          <a16:creationId xmlns:a16="http://schemas.microsoft.com/office/drawing/2014/main" id="{763A4B8F-D194-584C-A98B-26C73897FA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3" name="Freeform 6">
                      <a:extLst>
                        <a:ext uri="{FF2B5EF4-FFF2-40B4-BE49-F238E27FC236}">
                          <a16:creationId xmlns:a16="http://schemas.microsoft.com/office/drawing/2014/main" id="{9F865E60-B216-9649-BBC5-FAE24DACD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4" name="Freeform 6">
                      <a:extLst>
                        <a:ext uri="{FF2B5EF4-FFF2-40B4-BE49-F238E27FC236}">
                          <a16:creationId xmlns:a16="http://schemas.microsoft.com/office/drawing/2014/main" id="{6BD8E1BD-055E-994B-B929-6E582BCD09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2" y="363682"/>
                      <a:ext cx="6010271" cy="6019997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3">
                    <a:extLst>
                      <a:ext uri="{FF2B5EF4-FFF2-40B4-BE49-F238E27FC236}">
                        <a16:creationId xmlns:a16="http://schemas.microsoft.com/office/drawing/2014/main" id="{66319E01-2928-4446-BE16-10251870E5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808939" y="2108348"/>
                    <a:ext cx="3133469" cy="3028907"/>
                    <a:chOff x="4347" y="81"/>
                    <a:chExt cx="1858" cy="1796"/>
                  </a:xfrm>
                </p:grpSpPr>
                <p:sp>
                  <p:nvSpPr>
                    <p:cNvPr id="38" name="Freeform 15">
                      <a:extLst>
                        <a:ext uri="{FF2B5EF4-FFF2-40B4-BE49-F238E27FC236}">
                          <a16:creationId xmlns:a16="http://schemas.microsoft.com/office/drawing/2014/main" id="{5EC89CD8-458C-FD4B-9731-827DEEE53F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47" y="81"/>
                      <a:ext cx="1858" cy="1796"/>
                    </a:xfrm>
                    <a:custGeom>
                      <a:avLst/>
                      <a:gdLst>
                        <a:gd name="T0" fmla="*/ 1068 w 3716"/>
                        <a:gd name="T1" fmla="*/ 5 h 3591"/>
                        <a:gd name="T2" fmla="*/ 1313 w 3716"/>
                        <a:gd name="T3" fmla="*/ 37 h 3591"/>
                        <a:gd name="T4" fmla="*/ 1573 w 3716"/>
                        <a:gd name="T5" fmla="*/ 97 h 3591"/>
                        <a:gd name="T6" fmla="*/ 1845 w 3716"/>
                        <a:gd name="T7" fmla="*/ 185 h 3591"/>
                        <a:gd name="T8" fmla="*/ 2124 w 3716"/>
                        <a:gd name="T9" fmla="*/ 300 h 3591"/>
                        <a:gd name="T10" fmla="*/ 2409 w 3716"/>
                        <a:gd name="T11" fmla="*/ 443 h 3591"/>
                        <a:gd name="T12" fmla="*/ 2686 w 3716"/>
                        <a:gd name="T13" fmla="*/ 607 h 3591"/>
                        <a:gd name="T14" fmla="*/ 2937 w 3716"/>
                        <a:gd name="T15" fmla="*/ 784 h 3591"/>
                        <a:gd name="T16" fmla="*/ 3157 w 3716"/>
                        <a:gd name="T17" fmla="*/ 971 h 3591"/>
                        <a:gd name="T18" fmla="*/ 3345 w 3716"/>
                        <a:gd name="T19" fmla="*/ 1166 h 3591"/>
                        <a:gd name="T20" fmla="*/ 3498 w 3716"/>
                        <a:gd name="T21" fmla="*/ 1365 h 3591"/>
                        <a:gd name="T22" fmla="*/ 3613 w 3716"/>
                        <a:gd name="T23" fmla="*/ 1565 h 3591"/>
                        <a:gd name="T24" fmla="*/ 3686 w 3716"/>
                        <a:gd name="T25" fmla="*/ 1765 h 3591"/>
                        <a:gd name="T26" fmla="*/ 3716 w 3716"/>
                        <a:gd name="T27" fmla="*/ 1959 h 3591"/>
                        <a:gd name="T28" fmla="*/ 3698 w 3716"/>
                        <a:gd name="T29" fmla="*/ 2148 h 3591"/>
                        <a:gd name="T30" fmla="*/ 3631 w 3716"/>
                        <a:gd name="T31" fmla="*/ 2326 h 3591"/>
                        <a:gd name="T32" fmla="*/ 3513 w 3716"/>
                        <a:gd name="T33" fmla="*/ 2491 h 3591"/>
                        <a:gd name="T34" fmla="*/ 3338 w 3716"/>
                        <a:gd name="T35" fmla="*/ 2641 h 3591"/>
                        <a:gd name="T36" fmla="*/ 3086 w 3716"/>
                        <a:gd name="T37" fmla="*/ 2786 h 3591"/>
                        <a:gd name="T38" fmla="*/ 2809 w 3716"/>
                        <a:gd name="T39" fmla="*/ 2948 h 3591"/>
                        <a:gd name="T40" fmla="*/ 2575 w 3716"/>
                        <a:gd name="T41" fmla="*/ 3097 h 3591"/>
                        <a:gd name="T42" fmla="*/ 2373 w 3716"/>
                        <a:gd name="T43" fmla="*/ 3232 h 3591"/>
                        <a:gd name="T44" fmla="*/ 2192 w 3716"/>
                        <a:gd name="T45" fmla="*/ 3349 h 3591"/>
                        <a:gd name="T46" fmla="*/ 2021 w 3716"/>
                        <a:gd name="T47" fmla="*/ 3446 h 3591"/>
                        <a:gd name="T48" fmla="*/ 1848 w 3716"/>
                        <a:gd name="T49" fmla="*/ 3520 h 3591"/>
                        <a:gd name="T50" fmla="*/ 1664 w 3716"/>
                        <a:gd name="T51" fmla="*/ 3570 h 3591"/>
                        <a:gd name="T52" fmla="*/ 1457 w 3716"/>
                        <a:gd name="T53" fmla="*/ 3591 h 3591"/>
                        <a:gd name="T54" fmla="*/ 1216 w 3716"/>
                        <a:gd name="T55" fmla="*/ 3581 h 3591"/>
                        <a:gd name="T56" fmla="*/ 1001 w 3716"/>
                        <a:gd name="T57" fmla="*/ 3531 h 3591"/>
                        <a:gd name="T58" fmla="*/ 823 w 3716"/>
                        <a:gd name="T59" fmla="*/ 3449 h 3591"/>
                        <a:gd name="T60" fmla="*/ 679 w 3716"/>
                        <a:gd name="T61" fmla="*/ 3335 h 3591"/>
                        <a:gd name="T62" fmla="*/ 562 w 3716"/>
                        <a:gd name="T63" fmla="*/ 3192 h 3591"/>
                        <a:gd name="T64" fmla="*/ 469 w 3716"/>
                        <a:gd name="T65" fmla="*/ 3020 h 3591"/>
                        <a:gd name="T66" fmla="*/ 394 w 3716"/>
                        <a:gd name="T67" fmla="*/ 2821 h 3591"/>
                        <a:gd name="T68" fmla="*/ 331 w 3716"/>
                        <a:gd name="T69" fmla="*/ 2598 h 3591"/>
                        <a:gd name="T70" fmla="*/ 277 w 3716"/>
                        <a:gd name="T71" fmla="*/ 2351 h 3591"/>
                        <a:gd name="T72" fmla="*/ 226 w 3716"/>
                        <a:gd name="T73" fmla="*/ 2082 h 3591"/>
                        <a:gd name="T74" fmla="*/ 174 w 3716"/>
                        <a:gd name="T75" fmla="*/ 1793 h 3591"/>
                        <a:gd name="T76" fmla="*/ 115 w 3716"/>
                        <a:gd name="T77" fmla="*/ 1486 h 3591"/>
                        <a:gd name="T78" fmla="*/ 45 w 3716"/>
                        <a:gd name="T79" fmla="*/ 1161 h 3591"/>
                        <a:gd name="T80" fmla="*/ 3 w 3716"/>
                        <a:gd name="T81" fmla="*/ 906 h 3591"/>
                        <a:gd name="T82" fmla="*/ 7 w 3716"/>
                        <a:gd name="T83" fmla="*/ 682 h 3591"/>
                        <a:gd name="T84" fmla="*/ 51 w 3716"/>
                        <a:gd name="T85" fmla="*/ 493 h 3591"/>
                        <a:gd name="T86" fmla="*/ 131 w 3716"/>
                        <a:gd name="T87" fmla="*/ 334 h 3591"/>
                        <a:gd name="T88" fmla="*/ 247 w 3716"/>
                        <a:gd name="T89" fmla="*/ 206 h 3591"/>
                        <a:gd name="T90" fmla="*/ 394 w 3716"/>
                        <a:gd name="T91" fmla="*/ 109 h 3591"/>
                        <a:gd name="T92" fmla="*/ 568 w 3716"/>
                        <a:gd name="T93" fmla="*/ 44 h 3591"/>
                        <a:gd name="T94" fmla="*/ 768 w 3716"/>
                        <a:gd name="T95" fmla="*/ 7 h 3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716" h="3591">
                          <a:moveTo>
                            <a:pt x="913" y="0"/>
                          </a:moveTo>
                          <a:lnTo>
                            <a:pt x="990" y="1"/>
                          </a:lnTo>
                          <a:lnTo>
                            <a:pt x="1068" y="5"/>
                          </a:lnTo>
                          <a:lnTo>
                            <a:pt x="1147" y="12"/>
                          </a:lnTo>
                          <a:lnTo>
                            <a:pt x="1229" y="23"/>
                          </a:lnTo>
                          <a:lnTo>
                            <a:pt x="1313" y="37"/>
                          </a:lnTo>
                          <a:lnTo>
                            <a:pt x="1398" y="54"/>
                          </a:lnTo>
                          <a:lnTo>
                            <a:pt x="1485" y="74"/>
                          </a:lnTo>
                          <a:lnTo>
                            <a:pt x="1573" y="97"/>
                          </a:lnTo>
                          <a:lnTo>
                            <a:pt x="1662" y="123"/>
                          </a:lnTo>
                          <a:lnTo>
                            <a:pt x="1753" y="152"/>
                          </a:lnTo>
                          <a:lnTo>
                            <a:pt x="1845" y="185"/>
                          </a:lnTo>
                          <a:lnTo>
                            <a:pt x="1937" y="221"/>
                          </a:lnTo>
                          <a:lnTo>
                            <a:pt x="2030" y="259"/>
                          </a:lnTo>
                          <a:lnTo>
                            <a:pt x="2124" y="300"/>
                          </a:lnTo>
                          <a:lnTo>
                            <a:pt x="2219" y="345"/>
                          </a:lnTo>
                          <a:lnTo>
                            <a:pt x="2314" y="392"/>
                          </a:lnTo>
                          <a:lnTo>
                            <a:pt x="2409" y="443"/>
                          </a:lnTo>
                          <a:lnTo>
                            <a:pt x="2504" y="496"/>
                          </a:lnTo>
                          <a:lnTo>
                            <a:pt x="2597" y="551"/>
                          </a:lnTo>
                          <a:lnTo>
                            <a:pt x="2686" y="607"/>
                          </a:lnTo>
                          <a:lnTo>
                            <a:pt x="2773" y="665"/>
                          </a:lnTo>
                          <a:lnTo>
                            <a:pt x="2857" y="724"/>
                          </a:lnTo>
                          <a:lnTo>
                            <a:pt x="2937" y="784"/>
                          </a:lnTo>
                          <a:lnTo>
                            <a:pt x="3014" y="846"/>
                          </a:lnTo>
                          <a:lnTo>
                            <a:pt x="3087" y="908"/>
                          </a:lnTo>
                          <a:lnTo>
                            <a:pt x="3157" y="971"/>
                          </a:lnTo>
                          <a:lnTo>
                            <a:pt x="3224" y="1036"/>
                          </a:lnTo>
                          <a:lnTo>
                            <a:pt x="3286" y="1100"/>
                          </a:lnTo>
                          <a:lnTo>
                            <a:pt x="3345" y="1166"/>
                          </a:lnTo>
                          <a:lnTo>
                            <a:pt x="3401" y="1232"/>
                          </a:lnTo>
                          <a:lnTo>
                            <a:pt x="3452" y="1299"/>
                          </a:lnTo>
                          <a:lnTo>
                            <a:pt x="3498" y="1365"/>
                          </a:lnTo>
                          <a:lnTo>
                            <a:pt x="3541" y="1432"/>
                          </a:lnTo>
                          <a:lnTo>
                            <a:pt x="3579" y="1498"/>
                          </a:lnTo>
                          <a:lnTo>
                            <a:pt x="3613" y="1565"/>
                          </a:lnTo>
                          <a:lnTo>
                            <a:pt x="3642" y="1632"/>
                          </a:lnTo>
                          <a:lnTo>
                            <a:pt x="3666" y="1698"/>
                          </a:lnTo>
                          <a:lnTo>
                            <a:pt x="3686" y="1765"/>
                          </a:lnTo>
                          <a:lnTo>
                            <a:pt x="3701" y="1830"/>
                          </a:lnTo>
                          <a:lnTo>
                            <a:pt x="3711" y="1895"/>
                          </a:lnTo>
                          <a:lnTo>
                            <a:pt x="3716" y="1959"/>
                          </a:lnTo>
                          <a:lnTo>
                            <a:pt x="3715" y="2023"/>
                          </a:lnTo>
                          <a:lnTo>
                            <a:pt x="3709" y="2085"/>
                          </a:lnTo>
                          <a:lnTo>
                            <a:pt x="3698" y="2148"/>
                          </a:lnTo>
                          <a:lnTo>
                            <a:pt x="3682" y="2207"/>
                          </a:lnTo>
                          <a:lnTo>
                            <a:pt x="3660" y="2267"/>
                          </a:lnTo>
                          <a:lnTo>
                            <a:pt x="3631" y="2326"/>
                          </a:lnTo>
                          <a:lnTo>
                            <a:pt x="3599" y="2382"/>
                          </a:lnTo>
                          <a:lnTo>
                            <a:pt x="3559" y="2438"/>
                          </a:lnTo>
                          <a:lnTo>
                            <a:pt x="3513" y="2491"/>
                          </a:lnTo>
                          <a:lnTo>
                            <a:pt x="3461" y="2543"/>
                          </a:lnTo>
                          <a:lnTo>
                            <a:pt x="3403" y="2592"/>
                          </a:lnTo>
                          <a:lnTo>
                            <a:pt x="3338" y="2641"/>
                          </a:lnTo>
                          <a:lnTo>
                            <a:pt x="3267" y="2686"/>
                          </a:lnTo>
                          <a:lnTo>
                            <a:pt x="3190" y="2730"/>
                          </a:lnTo>
                          <a:lnTo>
                            <a:pt x="3086" y="2786"/>
                          </a:lnTo>
                          <a:lnTo>
                            <a:pt x="2989" y="2842"/>
                          </a:lnTo>
                          <a:lnTo>
                            <a:pt x="2896" y="2895"/>
                          </a:lnTo>
                          <a:lnTo>
                            <a:pt x="2809" y="2948"/>
                          </a:lnTo>
                          <a:lnTo>
                            <a:pt x="2728" y="2999"/>
                          </a:lnTo>
                          <a:lnTo>
                            <a:pt x="2650" y="3049"/>
                          </a:lnTo>
                          <a:lnTo>
                            <a:pt x="2575" y="3097"/>
                          </a:lnTo>
                          <a:lnTo>
                            <a:pt x="2505" y="3144"/>
                          </a:lnTo>
                          <a:lnTo>
                            <a:pt x="2437" y="3188"/>
                          </a:lnTo>
                          <a:lnTo>
                            <a:pt x="2373" y="3232"/>
                          </a:lnTo>
                          <a:lnTo>
                            <a:pt x="2310" y="3273"/>
                          </a:lnTo>
                          <a:lnTo>
                            <a:pt x="2251" y="3312"/>
                          </a:lnTo>
                          <a:lnTo>
                            <a:pt x="2192" y="3349"/>
                          </a:lnTo>
                          <a:lnTo>
                            <a:pt x="2134" y="3384"/>
                          </a:lnTo>
                          <a:lnTo>
                            <a:pt x="2077" y="3416"/>
                          </a:lnTo>
                          <a:lnTo>
                            <a:pt x="2021" y="3446"/>
                          </a:lnTo>
                          <a:lnTo>
                            <a:pt x="1963" y="3474"/>
                          </a:lnTo>
                          <a:lnTo>
                            <a:pt x="1907" y="3499"/>
                          </a:lnTo>
                          <a:lnTo>
                            <a:pt x="1848" y="3520"/>
                          </a:lnTo>
                          <a:lnTo>
                            <a:pt x="1789" y="3540"/>
                          </a:lnTo>
                          <a:lnTo>
                            <a:pt x="1727" y="3556"/>
                          </a:lnTo>
                          <a:lnTo>
                            <a:pt x="1664" y="3570"/>
                          </a:lnTo>
                          <a:lnTo>
                            <a:pt x="1598" y="3580"/>
                          </a:lnTo>
                          <a:lnTo>
                            <a:pt x="1529" y="3587"/>
                          </a:lnTo>
                          <a:lnTo>
                            <a:pt x="1457" y="3591"/>
                          </a:lnTo>
                          <a:lnTo>
                            <a:pt x="1381" y="3591"/>
                          </a:lnTo>
                          <a:lnTo>
                            <a:pt x="1301" y="3588"/>
                          </a:lnTo>
                          <a:lnTo>
                            <a:pt x="1216" y="3581"/>
                          </a:lnTo>
                          <a:lnTo>
                            <a:pt x="1140" y="3569"/>
                          </a:lnTo>
                          <a:lnTo>
                            <a:pt x="1068" y="3552"/>
                          </a:lnTo>
                          <a:lnTo>
                            <a:pt x="1001" y="3531"/>
                          </a:lnTo>
                          <a:lnTo>
                            <a:pt x="938" y="3508"/>
                          </a:lnTo>
                          <a:lnTo>
                            <a:pt x="879" y="3481"/>
                          </a:lnTo>
                          <a:lnTo>
                            <a:pt x="823" y="3449"/>
                          </a:lnTo>
                          <a:lnTo>
                            <a:pt x="771" y="3414"/>
                          </a:lnTo>
                          <a:lnTo>
                            <a:pt x="724" y="3377"/>
                          </a:lnTo>
                          <a:lnTo>
                            <a:pt x="679" y="3335"/>
                          </a:lnTo>
                          <a:lnTo>
                            <a:pt x="637" y="3291"/>
                          </a:lnTo>
                          <a:lnTo>
                            <a:pt x="598" y="3242"/>
                          </a:lnTo>
                          <a:lnTo>
                            <a:pt x="562" y="3192"/>
                          </a:lnTo>
                          <a:lnTo>
                            <a:pt x="529" y="3137"/>
                          </a:lnTo>
                          <a:lnTo>
                            <a:pt x="498" y="3080"/>
                          </a:lnTo>
                          <a:lnTo>
                            <a:pt x="469" y="3020"/>
                          </a:lnTo>
                          <a:lnTo>
                            <a:pt x="442" y="2957"/>
                          </a:lnTo>
                          <a:lnTo>
                            <a:pt x="417" y="2890"/>
                          </a:lnTo>
                          <a:lnTo>
                            <a:pt x="394" y="2821"/>
                          </a:lnTo>
                          <a:lnTo>
                            <a:pt x="372" y="2749"/>
                          </a:lnTo>
                          <a:lnTo>
                            <a:pt x="351" y="2675"/>
                          </a:lnTo>
                          <a:lnTo>
                            <a:pt x="331" y="2598"/>
                          </a:lnTo>
                          <a:lnTo>
                            <a:pt x="313" y="2518"/>
                          </a:lnTo>
                          <a:lnTo>
                            <a:pt x="295" y="2435"/>
                          </a:lnTo>
                          <a:lnTo>
                            <a:pt x="277" y="2351"/>
                          </a:lnTo>
                          <a:lnTo>
                            <a:pt x="260" y="2264"/>
                          </a:lnTo>
                          <a:lnTo>
                            <a:pt x="243" y="2175"/>
                          </a:lnTo>
                          <a:lnTo>
                            <a:pt x="226" y="2082"/>
                          </a:lnTo>
                          <a:lnTo>
                            <a:pt x="209" y="1988"/>
                          </a:lnTo>
                          <a:lnTo>
                            <a:pt x="192" y="1892"/>
                          </a:lnTo>
                          <a:lnTo>
                            <a:pt x="174" y="1793"/>
                          </a:lnTo>
                          <a:lnTo>
                            <a:pt x="156" y="1693"/>
                          </a:lnTo>
                          <a:lnTo>
                            <a:pt x="136" y="1591"/>
                          </a:lnTo>
                          <a:lnTo>
                            <a:pt x="115" y="1486"/>
                          </a:lnTo>
                          <a:lnTo>
                            <a:pt x="94" y="1380"/>
                          </a:lnTo>
                          <a:lnTo>
                            <a:pt x="70" y="1272"/>
                          </a:lnTo>
                          <a:lnTo>
                            <a:pt x="45" y="1161"/>
                          </a:lnTo>
                          <a:lnTo>
                            <a:pt x="26" y="1073"/>
                          </a:lnTo>
                          <a:lnTo>
                            <a:pt x="12" y="987"/>
                          </a:lnTo>
                          <a:lnTo>
                            <a:pt x="3" y="906"/>
                          </a:lnTo>
                          <a:lnTo>
                            <a:pt x="0" y="828"/>
                          </a:lnTo>
                          <a:lnTo>
                            <a:pt x="1" y="754"/>
                          </a:lnTo>
                          <a:lnTo>
                            <a:pt x="7" y="682"/>
                          </a:lnTo>
                          <a:lnTo>
                            <a:pt x="17" y="616"/>
                          </a:lnTo>
                          <a:lnTo>
                            <a:pt x="32" y="553"/>
                          </a:lnTo>
                          <a:lnTo>
                            <a:pt x="51" y="493"/>
                          </a:lnTo>
                          <a:lnTo>
                            <a:pt x="74" y="436"/>
                          </a:lnTo>
                          <a:lnTo>
                            <a:pt x="101" y="383"/>
                          </a:lnTo>
                          <a:lnTo>
                            <a:pt x="131" y="334"/>
                          </a:lnTo>
                          <a:lnTo>
                            <a:pt x="166" y="287"/>
                          </a:lnTo>
                          <a:lnTo>
                            <a:pt x="205" y="246"/>
                          </a:lnTo>
                          <a:lnTo>
                            <a:pt x="247" y="206"/>
                          </a:lnTo>
                          <a:lnTo>
                            <a:pt x="292" y="170"/>
                          </a:lnTo>
                          <a:lnTo>
                            <a:pt x="342" y="138"/>
                          </a:lnTo>
                          <a:lnTo>
                            <a:pt x="394" y="109"/>
                          </a:lnTo>
                          <a:lnTo>
                            <a:pt x="449" y="84"/>
                          </a:lnTo>
                          <a:lnTo>
                            <a:pt x="507" y="62"/>
                          </a:lnTo>
                          <a:lnTo>
                            <a:pt x="568" y="44"/>
                          </a:lnTo>
                          <a:lnTo>
                            <a:pt x="632" y="28"/>
                          </a:lnTo>
                          <a:lnTo>
                            <a:pt x="699" y="16"/>
                          </a:lnTo>
                          <a:lnTo>
                            <a:pt x="768" y="7"/>
                          </a:lnTo>
                          <a:lnTo>
                            <a:pt x="839" y="2"/>
                          </a:lnTo>
                          <a:lnTo>
                            <a:pt x="913" y="0"/>
                          </a:lnTo>
                          <a:close/>
                        </a:path>
                      </a:pathLst>
                    </a:custGeom>
                    <a:solidFill>
                      <a:srgbClr val="F2F2F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9" name="Freeform 16">
                      <a:extLst>
                        <a:ext uri="{FF2B5EF4-FFF2-40B4-BE49-F238E27FC236}">
                          <a16:creationId xmlns:a16="http://schemas.microsoft.com/office/drawing/2014/main" id="{4E8D0BA5-9379-3A45-A5F1-D3241B6605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660"/>
                      <a:ext cx="697" cy="696"/>
                    </a:xfrm>
                    <a:custGeom>
                      <a:avLst/>
                      <a:gdLst>
                        <a:gd name="T0" fmla="*/ 768 w 1393"/>
                        <a:gd name="T1" fmla="*/ 4 h 1390"/>
                        <a:gd name="T2" fmla="*/ 904 w 1393"/>
                        <a:gd name="T3" fmla="*/ 31 h 1390"/>
                        <a:gd name="T4" fmla="*/ 1028 w 1393"/>
                        <a:gd name="T5" fmla="*/ 84 h 1390"/>
                        <a:gd name="T6" fmla="*/ 1139 w 1393"/>
                        <a:gd name="T7" fmla="*/ 159 h 1390"/>
                        <a:gd name="T8" fmla="*/ 1234 w 1393"/>
                        <a:gd name="T9" fmla="*/ 254 h 1390"/>
                        <a:gd name="T10" fmla="*/ 1309 w 1393"/>
                        <a:gd name="T11" fmla="*/ 364 h 1390"/>
                        <a:gd name="T12" fmla="*/ 1362 w 1393"/>
                        <a:gd name="T13" fmla="*/ 488 h 1390"/>
                        <a:gd name="T14" fmla="*/ 1389 w 1393"/>
                        <a:gd name="T15" fmla="*/ 624 h 1390"/>
                        <a:gd name="T16" fmla="*/ 1389 w 1393"/>
                        <a:gd name="T17" fmla="*/ 766 h 1390"/>
                        <a:gd name="T18" fmla="*/ 1362 w 1393"/>
                        <a:gd name="T19" fmla="*/ 901 h 1390"/>
                        <a:gd name="T20" fmla="*/ 1309 w 1393"/>
                        <a:gd name="T21" fmla="*/ 1027 h 1390"/>
                        <a:gd name="T22" fmla="*/ 1234 w 1393"/>
                        <a:gd name="T23" fmla="*/ 1137 h 1390"/>
                        <a:gd name="T24" fmla="*/ 1139 w 1393"/>
                        <a:gd name="T25" fmla="*/ 1232 h 1390"/>
                        <a:gd name="T26" fmla="*/ 1028 w 1393"/>
                        <a:gd name="T27" fmla="*/ 1307 h 1390"/>
                        <a:gd name="T28" fmla="*/ 904 w 1393"/>
                        <a:gd name="T29" fmla="*/ 1360 h 1390"/>
                        <a:gd name="T30" fmla="*/ 768 w 1393"/>
                        <a:gd name="T31" fmla="*/ 1387 h 1390"/>
                        <a:gd name="T32" fmla="*/ 625 w 1393"/>
                        <a:gd name="T33" fmla="*/ 1387 h 1390"/>
                        <a:gd name="T34" fmla="*/ 489 w 1393"/>
                        <a:gd name="T35" fmla="*/ 1360 h 1390"/>
                        <a:gd name="T36" fmla="*/ 364 w 1393"/>
                        <a:gd name="T37" fmla="*/ 1307 h 1390"/>
                        <a:gd name="T38" fmla="*/ 253 w 1393"/>
                        <a:gd name="T39" fmla="*/ 1232 h 1390"/>
                        <a:gd name="T40" fmla="*/ 158 w 1393"/>
                        <a:gd name="T41" fmla="*/ 1137 h 1390"/>
                        <a:gd name="T42" fmla="*/ 84 w 1393"/>
                        <a:gd name="T43" fmla="*/ 1027 h 1390"/>
                        <a:gd name="T44" fmla="*/ 31 w 1393"/>
                        <a:gd name="T45" fmla="*/ 901 h 1390"/>
                        <a:gd name="T46" fmla="*/ 3 w 1393"/>
                        <a:gd name="T47" fmla="*/ 766 h 1390"/>
                        <a:gd name="T48" fmla="*/ 3 w 1393"/>
                        <a:gd name="T49" fmla="*/ 624 h 1390"/>
                        <a:gd name="T50" fmla="*/ 31 w 1393"/>
                        <a:gd name="T51" fmla="*/ 488 h 1390"/>
                        <a:gd name="T52" fmla="*/ 84 w 1393"/>
                        <a:gd name="T53" fmla="*/ 364 h 1390"/>
                        <a:gd name="T54" fmla="*/ 158 w 1393"/>
                        <a:gd name="T55" fmla="*/ 254 h 1390"/>
                        <a:gd name="T56" fmla="*/ 253 w 1393"/>
                        <a:gd name="T57" fmla="*/ 159 h 1390"/>
                        <a:gd name="T58" fmla="*/ 364 w 1393"/>
                        <a:gd name="T59" fmla="*/ 84 h 1390"/>
                        <a:gd name="T60" fmla="*/ 489 w 1393"/>
                        <a:gd name="T61" fmla="*/ 31 h 1390"/>
                        <a:gd name="T62" fmla="*/ 625 w 1393"/>
                        <a:gd name="T63" fmla="*/ 4 h 13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393" h="1390">
                          <a:moveTo>
                            <a:pt x="697" y="0"/>
                          </a:moveTo>
                          <a:lnTo>
                            <a:pt x="768" y="4"/>
                          </a:lnTo>
                          <a:lnTo>
                            <a:pt x="837" y="14"/>
                          </a:lnTo>
                          <a:lnTo>
                            <a:pt x="904" y="31"/>
                          </a:lnTo>
                          <a:lnTo>
                            <a:pt x="967" y="55"/>
                          </a:lnTo>
                          <a:lnTo>
                            <a:pt x="1028" y="84"/>
                          </a:lnTo>
                          <a:lnTo>
                            <a:pt x="1086" y="119"/>
                          </a:lnTo>
                          <a:lnTo>
                            <a:pt x="1139" y="159"/>
                          </a:lnTo>
                          <a:lnTo>
                            <a:pt x="1189" y="204"/>
                          </a:lnTo>
                          <a:lnTo>
                            <a:pt x="1234" y="254"/>
                          </a:lnTo>
                          <a:lnTo>
                            <a:pt x="1273" y="307"/>
                          </a:lnTo>
                          <a:lnTo>
                            <a:pt x="1309" y="364"/>
                          </a:lnTo>
                          <a:lnTo>
                            <a:pt x="1338" y="425"/>
                          </a:lnTo>
                          <a:lnTo>
                            <a:pt x="1362" y="488"/>
                          </a:lnTo>
                          <a:lnTo>
                            <a:pt x="1379" y="555"/>
                          </a:lnTo>
                          <a:lnTo>
                            <a:pt x="1389" y="624"/>
                          </a:lnTo>
                          <a:lnTo>
                            <a:pt x="1393" y="695"/>
                          </a:lnTo>
                          <a:lnTo>
                            <a:pt x="1389" y="766"/>
                          </a:lnTo>
                          <a:lnTo>
                            <a:pt x="1379" y="835"/>
                          </a:lnTo>
                          <a:lnTo>
                            <a:pt x="1362" y="901"/>
                          </a:lnTo>
                          <a:lnTo>
                            <a:pt x="1338" y="966"/>
                          </a:lnTo>
                          <a:lnTo>
                            <a:pt x="1309" y="1027"/>
                          </a:lnTo>
                          <a:lnTo>
                            <a:pt x="1273" y="1084"/>
                          </a:lnTo>
                          <a:lnTo>
                            <a:pt x="1234" y="1137"/>
                          </a:lnTo>
                          <a:lnTo>
                            <a:pt x="1189" y="1187"/>
                          </a:lnTo>
                          <a:lnTo>
                            <a:pt x="1139" y="1232"/>
                          </a:lnTo>
                          <a:lnTo>
                            <a:pt x="1086" y="1272"/>
                          </a:lnTo>
                          <a:lnTo>
                            <a:pt x="1028" y="1307"/>
                          </a:lnTo>
                          <a:lnTo>
                            <a:pt x="967" y="1336"/>
                          </a:lnTo>
                          <a:lnTo>
                            <a:pt x="904" y="1360"/>
                          </a:lnTo>
                          <a:lnTo>
                            <a:pt x="837" y="1377"/>
                          </a:lnTo>
                          <a:lnTo>
                            <a:pt x="768" y="1387"/>
                          </a:lnTo>
                          <a:lnTo>
                            <a:pt x="697" y="1390"/>
                          </a:lnTo>
                          <a:lnTo>
                            <a:pt x="625" y="1387"/>
                          </a:lnTo>
                          <a:lnTo>
                            <a:pt x="555" y="1377"/>
                          </a:lnTo>
                          <a:lnTo>
                            <a:pt x="489" y="1360"/>
                          </a:lnTo>
                          <a:lnTo>
                            <a:pt x="425" y="1336"/>
                          </a:lnTo>
                          <a:lnTo>
                            <a:pt x="364" y="1307"/>
                          </a:lnTo>
                          <a:lnTo>
                            <a:pt x="307" y="1272"/>
                          </a:lnTo>
                          <a:lnTo>
                            <a:pt x="253" y="1232"/>
                          </a:lnTo>
                          <a:lnTo>
                            <a:pt x="204" y="1187"/>
                          </a:lnTo>
                          <a:lnTo>
                            <a:pt x="158" y="1137"/>
                          </a:lnTo>
                          <a:lnTo>
                            <a:pt x="119" y="1084"/>
                          </a:lnTo>
                          <a:lnTo>
                            <a:pt x="84" y="1027"/>
                          </a:lnTo>
                          <a:lnTo>
                            <a:pt x="54" y="966"/>
                          </a:lnTo>
                          <a:lnTo>
                            <a:pt x="31" y="901"/>
                          </a:lnTo>
                          <a:lnTo>
                            <a:pt x="14" y="835"/>
                          </a:lnTo>
                          <a:lnTo>
                            <a:pt x="3" y="766"/>
                          </a:lnTo>
                          <a:lnTo>
                            <a:pt x="0" y="695"/>
                          </a:lnTo>
                          <a:lnTo>
                            <a:pt x="3" y="624"/>
                          </a:lnTo>
                          <a:lnTo>
                            <a:pt x="14" y="555"/>
                          </a:lnTo>
                          <a:lnTo>
                            <a:pt x="31" y="488"/>
                          </a:lnTo>
                          <a:lnTo>
                            <a:pt x="54" y="425"/>
                          </a:lnTo>
                          <a:lnTo>
                            <a:pt x="84" y="364"/>
                          </a:lnTo>
                          <a:lnTo>
                            <a:pt x="119" y="307"/>
                          </a:lnTo>
                          <a:lnTo>
                            <a:pt x="158" y="254"/>
                          </a:lnTo>
                          <a:lnTo>
                            <a:pt x="204" y="204"/>
                          </a:lnTo>
                          <a:lnTo>
                            <a:pt x="253" y="159"/>
                          </a:lnTo>
                          <a:lnTo>
                            <a:pt x="307" y="119"/>
                          </a:lnTo>
                          <a:lnTo>
                            <a:pt x="364" y="84"/>
                          </a:lnTo>
                          <a:lnTo>
                            <a:pt x="425" y="55"/>
                          </a:lnTo>
                          <a:lnTo>
                            <a:pt x="489" y="31"/>
                          </a:lnTo>
                          <a:lnTo>
                            <a:pt x="555" y="14"/>
                          </a:lnTo>
                          <a:lnTo>
                            <a:pt x="625" y="4"/>
                          </a:lnTo>
                          <a:lnTo>
                            <a:pt x="69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0" name="Freeform 17">
                      <a:extLst>
                        <a:ext uri="{FF2B5EF4-FFF2-40B4-BE49-F238E27FC236}">
                          <a16:creationId xmlns:a16="http://schemas.microsoft.com/office/drawing/2014/main" id="{3F576BBB-25AF-4946-AB81-3327F19080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18" y="834"/>
                      <a:ext cx="175" cy="174"/>
                    </a:xfrm>
                    <a:custGeom>
                      <a:avLst/>
                      <a:gdLst>
                        <a:gd name="T0" fmla="*/ 174 w 348"/>
                        <a:gd name="T1" fmla="*/ 0 h 348"/>
                        <a:gd name="T2" fmla="*/ 209 w 348"/>
                        <a:gd name="T3" fmla="*/ 4 h 348"/>
                        <a:gd name="T4" fmla="*/ 241 w 348"/>
                        <a:gd name="T5" fmla="*/ 14 h 348"/>
                        <a:gd name="T6" fmla="*/ 271 w 348"/>
                        <a:gd name="T7" fmla="*/ 31 h 348"/>
                        <a:gd name="T8" fmla="*/ 296 w 348"/>
                        <a:gd name="T9" fmla="*/ 51 h 348"/>
                        <a:gd name="T10" fmla="*/ 318 w 348"/>
                        <a:gd name="T11" fmla="*/ 77 h 348"/>
                        <a:gd name="T12" fmla="*/ 333 w 348"/>
                        <a:gd name="T13" fmla="*/ 106 h 348"/>
                        <a:gd name="T14" fmla="*/ 344 w 348"/>
                        <a:gd name="T15" fmla="*/ 139 h 348"/>
                        <a:gd name="T16" fmla="*/ 348 w 348"/>
                        <a:gd name="T17" fmla="*/ 174 h 348"/>
                        <a:gd name="T18" fmla="*/ 344 w 348"/>
                        <a:gd name="T19" fmla="*/ 209 h 348"/>
                        <a:gd name="T20" fmla="*/ 333 w 348"/>
                        <a:gd name="T21" fmla="*/ 242 h 348"/>
                        <a:gd name="T22" fmla="*/ 318 w 348"/>
                        <a:gd name="T23" fmla="*/ 271 h 348"/>
                        <a:gd name="T24" fmla="*/ 296 w 348"/>
                        <a:gd name="T25" fmla="*/ 297 h 348"/>
                        <a:gd name="T26" fmla="*/ 271 w 348"/>
                        <a:gd name="T27" fmla="*/ 319 h 348"/>
                        <a:gd name="T28" fmla="*/ 241 w 348"/>
                        <a:gd name="T29" fmla="*/ 334 h 348"/>
                        <a:gd name="T30" fmla="*/ 209 w 348"/>
                        <a:gd name="T31" fmla="*/ 345 h 348"/>
                        <a:gd name="T32" fmla="*/ 174 w 348"/>
                        <a:gd name="T33" fmla="*/ 348 h 348"/>
                        <a:gd name="T34" fmla="*/ 139 w 348"/>
                        <a:gd name="T35" fmla="*/ 345 h 348"/>
                        <a:gd name="T36" fmla="*/ 106 w 348"/>
                        <a:gd name="T37" fmla="*/ 334 h 348"/>
                        <a:gd name="T38" fmla="*/ 76 w 348"/>
                        <a:gd name="T39" fmla="*/ 319 h 348"/>
                        <a:gd name="T40" fmla="*/ 51 w 348"/>
                        <a:gd name="T41" fmla="*/ 297 h 348"/>
                        <a:gd name="T42" fmla="*/ 29 w 348"/>
                        <a:gd name="T43" fmla="*/ 271 h 348"/>
                        <a:gd name="T44" fmla="*/ 13 w 348"/>
                        <a:gd name="T45" fmla="*/ 242 h 348"/>
                        <a:gd name="T46" fmla="*/ 3 w 348"/>
                        <a:gd name="T47" fmla="*/ 209 h 348"/>
                        <a:gd name="T48" fmla="*/ 0 w 348"/>
                        <a:gd name="T49" fmla="*/ 174 h 348"/>
                        <a:gd name="T50" fmla="*/ 3 w 348"/>
                        <a:gd name="T51" fmla="*/ 139 h 348"/>
                        <a:gd name="T52" fmla="*/ 13 w 348"/>
                        <a:gd name="T53" fmla="*/ 106 h 348"/>
                        <a:gd name="T54" fmla="*/ 29 w 348"/>
                        <a:gd name="T55" fmla="*/ 77 h 348"/>
                        <a:gd name="T56" fmla="*/ 51 w 348"/>
                        <a:gd name="T57" fmla="*/ 51 h 348"/>
                        <a:gd name="T58" fmla="*/ 76 w 348"/>
                        <a:gd name="T59" fmla="*/ 31 h 348"/>
                        <a:gd name="T60" fmla="*/ 106 w 348"/>
                        <a:gd name="T61" fmla="*/ 14 h 348"/>
                        <a:gd name="T62" fmla="*/ 139 w 348"/>
                        <a:gd name="T63" fmla="*/ 4 h 348"/>
                        <a:gd name="T64" fmla="*/ 174 w 348"/>
                        <a:gd name="T65" fmla="*/ 0 h 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348" h="348">
                          <a:moveTo>
                            <a:pt x="174" y="0"/>
                          </a:moveTo>
                          <a:lnTo>
                            <a:pt x="209" y="4"/>
                          </a:lnTo>
                          <a:lnTo>
                            <a:pt x="241" y="14"/>
                          </a:lnTo>
                          <a:lnTo>
                            <a:pt x="271" y="31"/>
                          </a:lnTo>
                          <a:lnTo>
                            <a:pt x="296" y="51"/>
                          </a:lnTo>
                          <a:lnTo>
                            <a:pt x="318" y="77"/>
                          </a:lnTo>
                          <a:lnTo>
                            <a:pt x="333" y="106"/>
                          </a:lnTo>
                          <a:lnTo>
                            <a:pt x="344" y="139"/>
                          </a:lnTo>
                          <a:lnTo>
                            <a:pt x="348" y="174"/>
                          </a:lnTo>
                          <a:lnTo>
                            <a:pt x="344" y="209"/>
                          </a:lnTo>
                          <a:lnTo>
                            <a:pt x="333" y="242"/>
                          </a:lnTo>
                          <a:lnTo>
                            <a:pt x="318" y="271"/>
                          </a:lnTo>
                          <a:lnTo>
                            <a:pt x="296" y="297"/>
                          </a:lnTo>
                          <a:lnTo>
                            <a:pt x="271" y="319"/>
                          </a:lnTo>
                          <a:lnTo>
                            <a:pt x="241" y="334"/>
                          </a:lnTo>
                          <a:lnTo>
                            <a:pt x="209" y="345"/>
                          </a:lnTo>
                          <a:lnTo>
                            <a:pt x="174" y="348"/>
                          </a:lnTo>
                          <a:lnTo>
                            <a:pt x="139" y="345"/>
                          </a:lnTo>
                          <a:lnTo>
                            <a:pt x="106" y="334"/>
                          </a:lnTo>
                          <a:lnTo>
                            <a:pt x="76" y="319"/>
                          </a:lnTo>
                          <a:lnTo>
                            <a:pt x="51" y="297"/>
                          </a:lnTo>
                          <a:lnTo>
                            <a:pt x="29" y="271"/>
                          </a:lnTo>
                          <a:lnTo>
                            <a:pt x="13" y="242"/>
                          </a:lnTo>
                          <a:lnTo>
                            <a:pt x="3" y="209"/>
                          </a:lnTo>
                          <a:lnTo>
                            <a:pt x="0" y="174"/>
                          </a:lnTo>
                          <a:lnTo>
                            <a:pt x="3" y="139"/>
                          </a:lnTo>
                          <a:lnTo>
                            <a:pt x="13" y="106"/>
                          </a:lnTo>
                          <a:lnTo>
                            <a:pt x="29" y="77"/>
                          </a:lnTo>
                          <a:lnTo>
                            <a:pt x="51" y="51"/>
                          </a:lnTo>
                          <a:lnTo>
                            <a:pt x="76" y="31"/>
                          </a:lnTo>
                          <a:lnTo>
                            <a:pt x="106" y="14"/>
                          </a:lnTo>
                          <a:lnTo>
                            <a:pt x="139" y="4"/>
                          </a:lnTo>
                          <a:lnTo>
                            <a:pt x="174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1" name="Freeform 18">
                      <a:extLst>
                        <a:ext uri="{FF2B5EF4-FFF2-40B4-BE49-F238E27FC236}">
                          <a16:creationId xmlns:a16="http://schemas.microsoft.com/office/drawing/2014/main" id="{1F1C4DF2-7500-3E46-93BC-639AA407CB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735"/>
                      <a:ext cx="621" cy="621"/>
                    </a:xfrm>
                    <a:custGeom>
                      <a:avLst/>
                      <a:gdLst>
                        <a:gd name="T0" fmla="*/ 227 w 1243"/>
                        <a:gd name="T1" fmla="*/ 52 h 1240"/>
                        <a:gd name="T2" fmla="*/ 167 w 1243"/>
                        <a:gd name="T3" fmla="*/ 167 h 1240"/>
                        <a:gd name="T4" fmla="*/ 129 w 1243"/>
                        <a:gd name="T5" fmla="*/ 294 h 1240"/>
                        <a:gd name="T6" fmla="*/ 115 w 1243"/>
                        <a:gd name="T7" fmla="*/ 430 h 1240"/>
                        <a:gd name="T8" fmla="*/ 130 w 1243"/>
                        <a:gd name="T9" fmla="*/ 570 h 1240"/>
                        <a:gd name="T10" fmla="*/ 171 w 1243"/>
                        <a:gd name="T11" fmla="*/ 700 h 1240"/>
                        <a:gd name="T12" fmla="*/ 234 w 1243"/>
                        <a:gd name="T13" fmla="*/ 818 h 1240"/>
                        <a:gd name="T14" fmla="*/ 320 w 1243"/>
                        <a:gd name="T15" fmla="*/ 921 h 1240"/>
                        <a:gd name="T16" fmla="*/ 423 w 1243"/>
                        <a:gd name="T17" fmla="*/ 1005 h 1240"/>
                        <a:gd name="T18" fmla="*/ 541 w 1243"/>
                        <a:gd name="T19" fmla="*/ 1070 h 1240"/>
                        <a:gd name="T20" fmla="*/ 672 w 1243"/>
                        <a:gd name="T21" fmla="*/ 1110 h 1240"/>
                        <a:gd name="T22" fmla="*/ 812 w 1243"/>
                        <a:gd name="T23" fmla="*/ 1125 h 1240"/>
                        <a:gd name="T24" fmla="*/ 948 w 1243"/>
                        <a:gd name="T25" fmla="*/ 1112 h 1240"/>
                        <a:gd name="T26" fmla="*/ 1074 w 1243"/>
                        <a:gd name="T27" fmla="*/ 1073 h 1240"/>
                        <a:gd name="T28" fmla="*/ 1190 w 1243"/>
                        <a:gd name="T29" fmla="*/ 1012 h 1240"/>
                        <a:gd name="T30" fmla="*/ 1202 w 1243"/>
                        <a:gd name="T31" fmla="*/ 1021 h 1240"/>
                        <a:gd name="T32" fmla="*/ 1111 w 1243"/>
                        <a:gd name="T33" fmla="*/ 1104 h 1240"/>
                        <a:gd name="T34" fmla="*/ 1005 w 1243"/>
                        <a:gd name="T35" fmla="*/ 1168 h 1240"/>
                        <a:gd name="T36" fmla="*/ 888 w 1243"/>
                        <a:gd name="T37" fmla="*/ 1214 h 1240"/>
                        <a:gd name="T38" fmla="*/ 762 w 1243"/>
                        <a:gd name="T39" fmla="*/ 1238 h 1240"/>
                        <a:gd name="T40" fmla="*/ 625 w 1243"/>
                        <a:gd name="T41" fmla="*/ 1237 h 1240"/>
                        <a:gd name="T42" fmla="*/ 489 w 1243"/>
                        <a:gd name="T43" fmla="*/ 1210 h 1240"/>
                        <a:gd name="T44" fmla="*/ 364 w 1243"/>
                        <a:gd name="T45" fmla="*/ 1157 h 1240"/>
                        <a:gd name="T46" fmla="*/ 253 w 1243"/>
                        <a:gd name="T47" fmla="*/ 1082 h 1240"/>
                        <a:gd name="T48" fmla="*/ 158 w 1243"/>
                        <a:gd name="T49" fmla="*/ 987 h 1240"/>
                        <a:gd name="T50" fmla="*/ 84 w 1243"/>
                        <a:gd name="T51" fmla="*/ 877 h 1240"/>
                        <a:gd name="T52" fmla="*/ 31 w 1243"/>
                        <a:gd name="T53" fmla="*/ 751 h 1240"/>
                        <a:gd name="T54" fmla="*/ 3 w 1243"/>
                        <a:gd name="T55" fmla="*/ 616 h 1240"/>
                        <a:gd name="T56" fmla="*/ 2 w 1243"/>
                        <a:gd name="T57" fmla="*/ 479 h 1240"/>
                        <a:gd name="T58" fmla="*/ 26 w 1243"/>
                        <a:gd name="T59" fmla="*/ 354 h 1240"/>
                        <a:gd name="T60" fmla="*/ 71 w 1243"/>
                        <a:gd name="T61" fmla="*/ 237 h 1240"/>
                        <a:gd name="T62" fmla="*/ 137 w 1243"/>
                        <a:gd name="T63" fmla="*/ 132 h 1240"/>
                        <a:gd name="T64" fmla="*/ 218 w 1243"/>
                        <a:gd name="T65" fmla="*/ 39 h 1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243" h="1240">
                          <a:moveTo>
                            <a:pt x="266" y="0"/>
                          </a:moveTo>
                          <a:lnTo>
                            <a:pt x="227" y="52"/>
                          </a:lnTo>
                          <a:lnTo>
                            <a:pt x="195" y="108"/>
                          </a:lnTo>
                          <a:lnTo>
                            <a:pt x="167" y="167"/>
                          </a:lnTo>
                          <a:lnTo>
                            <a:pt x="145" y="229"/>
                          </a:lnTo>
                          <a:lnTo>
                            <a:pt x="129" y="294"/>
                          </a:lnTo>
                          <a:lnTo>
                            <a:pt x="119" y="361"/>
                          </a:lnTo>
                          <a:lnTo>
                            <a:pt x="115" y="430"/>
                          </a:lnTo>
                          <a:lnTo>
                            <a:pt x="119" y="501"/>
                          </a:lnTo>
                          <a:lnTo>
                            <a:pt x="130" y="570"/>
                          </a:lnTo>
                          <a:lnTo>
                            <a:pt x="147" y="636"/>
                          </a:lnTo>
                          <a:lnTo>
                            <a:pt x="171" y="700"/>
                          </a:lnTo>
                          <a:lnTo>
                            <a:pt x="200" y="761"/>
                          </a:lnTo>
                          <a:lnTo>
                            <a:pt x="234" y="818"/>
                          </a:lnTo>
                          <a:lnTo>
                            <a:pt x="275" y="871"/>
                          </a:lnTo>
                          <a:lnTo>
                            <a:pt x="320" y="921"/>
                          </a:lnTo>
                          <a:lnTo>
                            <a:pt x="369" y="966"/>
                          </a:lnTo>
                          <a:lnTo>
                            <a:pt x="423" y="1005"/>
                          </a:lnTo>
                          <a:lnTo>
                            <a:pt x="481" y="1040"/>
                          </a:lnTo>
                          <a:lnTo>
                            <a:pt x="541" y="1070"/>
                          </a:lnTo>
                          <a:lnTo>
                            <a:pt x="605" y="1093"/>
                          </a:lnTo>
                          <a:lnTo>
                            <a:pt x="672" y="1110"/>
                          </a:lnTo>
                          <a:lnTo>
                            <a:pt x="741" y="1121"/>
                          </a:lnTo>
                          <a:lnTo>
                            <a:pt x="812" y="1125"/>
                          </a:lnTo>
                          <a:lnTo>
                            <a:pt x="881" y="1122"/>
                          </a:lnTo>
                          <a:lnTo>
                            <a:pt x="948" y="1112"/>
                          </a:lnTo>
                          <a:lnTo>
                            <a:pt x="1013" y="1095"/>
                          </a:lnTo>
                          <a:lnTo>
                            <a:pt x="1074" y="1073"/>
                          </a:lnTo>
                          <a:lnTo>
                            <a:pt x="1134" y="1046"/>
                          </a:lnTo>
                          <a:lnTo>
                            <a:pt x="1190" y="1012"/>
                          </a:lnTo>
                          <a:lnTo>
                            <a:pt x="1243" y="975"/>
                          </a:lnTo>
                          <a:lnTo>
                            <a:pt x="1202" y="1021"/>
                          </a:lnTo>
                          <a:lnTo>
                            <a:pt x="1158" y="1064"/>
                          </a:lnTo>
                          <a:lnTo>
                            <a:pt x="1111" y="1104"/>
                          </a:lnTo>
                          <a:lnTo>
                            <a:pt x="1060" y="1139"/>
                          </a:lnTo>
                          <a:lnTo>
                            <a:pt x="1005" y="1168"/>
                          </a:lnTo>
                          <a:lnTo>
                            <a:pt x="948" y="1194"/>
                          </a:lnTo>
                          <a:lnTo>
                            <a:pt x="888" y="1214"/>
                          </a:lnTo>
                          <a:lnTo>
                            <a:pt x="826" y="1229"/>
                          </a:lnTo>
                          <a:lnTo>
                            <a:pt x="762" y="1238"/>
                          </a:lnTo>
                          <a:lnTo>
                            <a:pt x="697" y="1240"/>
                          </a:lnTo>
                          <a:lnTo>
                            <a:pt x="625" y="1237"/>
                          </a:lnTo>
                          <a:lnTo>
                            <a:pt x="555" y="1227"/>
                          </a:lnTo>
                          <a:lnTo>
                            <a:pt x="489" y="1210"/>
                          </a:lnTo>
                          <a:lnTo>
                            <a:pt x="425" y="1186"/>
                          </a:lnTo>
                          <a:lnTo>
                            <a:pt x="364" y="1157"/>
                          </a:lnTo>
                          <a:lnTo>
                            <a:pt x="307" y="1122"/>
                          </a:lnTo>
                          <a:lnTo>
                            <a:pt x="253" y="1082"/>
                          </a:lnTo>
                          <a:lnTo>
                            <a:pt x="204" y="1037"/>
                          </a:lnTo>
                          <a:lnTo>
                            <a:pt x="158" y="987"/>
                          </a:lnTo>
                          <a:lnTo>
                            <a:pt x="119" y="934"/>
                          </a:lnTo>
                          <a:lnTo>
                            <a:pt x="84" y="877"/>
                          </a:lnTo>
                          <a:lnTo>
                            <a:pt x="54" y="816"/>
                          </a:lnTo>
                          <a:lnTo>
                            <a:pt x="31" y="751"/>
                          </a:lnTo>
                          <a:lnTo>
                            <a:pt x="14" y="685"/>
                          </a:lnTo>
                          <a:lnTo>
                            <a:pt x="3" y="616"/>
                          </a:lnTo>
                          <a:lnTo>
                            <a:pt x="0" y="545"/>
                          </a:lnTo>
                          <a:lnTo>
                            <a:pt x="2" y="479"/>
                          </a:lnTo>
                          <a:lnTo>
                            <a:pt x="11" y="415"/>
                          </a:lnTo>
                          <a:lnTo>
                            <a:pt x="26" y="354"/>
                          </a:lnTo>
                          <a:lnTo>
                            <a:pt x="46" y="294"/>
                          </a:lnTo>
                          <a:lnTo>
                            <a:pt x="71" y="237"/>
                          </a:lnTo>
                          <a:lnTo>
                            <a:pt x="102" y="183"/>
                          </a:lnTo>
                          <a:lnTo>
                            <a:pt x="137" y="132"/>
                          </a:lnTo>
                          <a:lnTo>
                            <a:pt x="175" y="84"/>
                          </a:lnTo>
                          <a:lnTo>
                            <a:pt x="218" y="39"/>
                          </a:lnTo>
                          <a:lnTo>
                            <a:pt x="266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C62A96-156B-964B-8F5E-9BA7232AFD9C}"/>
              </a:ext>
            </a:extLst>
          </p:cNvPr>
          <p:cNvGrpSpPr/>
          <p:nvPr/>
        </p:nvGrpSpPr>
        <p:grpSpPr>
          <a:xfrm>
            <a:off x="1227705" y="2291270"/>
            <a:ext cx="2706115" cy="1034481"/>
            <a:chOff x="1972964" y="2349990"/>
            <a:chExt cx="2706115" cy="1034481"/>
          </a:xfrm>
        </p:grpSpPr>
        <p:sp>
          <p:nvSpPr>
            <p:cNvPr id="22" name="직사각형 61">
              <a:extLst>
                <a:ext uri="{FF2B5EF4-FFF2-40B4-BE49-F238E27FC236}">
                  <a16:creationId xmlns:a16="http://schemas.microsoft.com/office/drawing/2014/main" id="{D4E8821B-E9A5-9B40-90D5-899B6DECC23F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3" name="직사각형 61">
              <a:extLst>
                <a:ext uri="{FF2B5EF4-FFF2-40B4-BE49-F238E27FC236}">
                  <a16:creationId xmlns:a16="http://schemas.microsoft.com/office/drawing/2014/main" id="{8C7A62C6-F8D8-AB40-9320-7BA9FCB9A5BB}"/>
                </a:ext>
              </a:extLst>
            </p:cNvPr>
            <p:cNvSpPr/>
            <p:nvPr/>
          </p:nvSpPr>
          <p:spPr>
            <a:xfrm>
              <a:off x="1972964" y="2738140"/>
              <a:ext cx="27061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可輸入關鍵字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來幫助尋找食譜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95A2B11-D6A0-5A4C-9A7D-579EF7BF0DE9}"/>
              </a:ext>
            </a:extLst>
          </p:cNvPr>
          <p:cNvGrpSpPr/>
          <p:nvPr/>
        </p:nvGrpSpPr>
        <p:grpSpPr>
          <a:xfrm>
            <a:off x="8111367" y="2312702"/>
            <a:ext cx="3013787" cy="991617"/>
            <a:chOff x="2430169" y="2492869"/>
            <a:chExt cx="3013787" cy="991617"/>
          </a:xfrm>
        </p:grpSpPr>
        <p:sp>
          <p:nvSpPr>
            <p:cNvPr id="20" name="직사각형 61">
              <a:extLst>
                <a:ext uri="{FF2B5EF4-FFF2-40B4-BE49-F238E27FC236}">
                  <a16:creationId xmlns:a16="http://schemas.microsoft.com/office/drawing/2014/main" id="{C7FD65EE-2776-EC4F-9879-F9B92263FC59}"/>
                </a:ext>
              </a:extLst>
            </p:cNvPr>
            <p:cNvSpPr/>
            <p:nvPr/>
          </p:nvSpPr>
          <p:spPr>
            <a:xfrm>
              <a:off x="2442222" y="2492869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簡易倒數計時器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7F4E1FF7-0668-554D-B56E-42603A4DE6DF}"/>
                </a:ext>
              </a:extLst>
            </p:cNvPr>
            <p:cNvSpPr/>
            <p:nvPr/>
          </p:nvSpPr>
          <p:spPr>
            <a:xfrm>
              <a:off x="2430169" y="2838155"/>
              <a:ext cx="301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額外的倒數計時器功能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貼心提醒使用者菜餚已完成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C046B1-0895-DB42-B0CC-81C36A438BFB}"/>
              </a:ext>
            </a:extLst>
          </p:cNvPr>
          <p:cNvGrpSpPr/>
          <p:nvPr/>
        </p:nvGrpSpPr>
        <p:grpSpPr>
          <a:xfrm>
            <a:off x="1068334" y="4499735"/>
            <a:ext cx="3028809" cy="1034481"/>
            <a:chOff x="1972964" y="2349990"/>
            <a:chExt cx="3028809" cy="1034481"/>
          </a:xfrm>
        </p:grpSpPr>
        <p:sp>
          <p:nvSpPr>
            <p:cNvPr id="18" name="직사각형 61">
              <a:extLst>
                <a:ext uri="{FF2B5EF4-FFF2-40B4-BE49-F238E27FC236}">
                  <a16:creationId xmlns:a16="http://schemas.microsoft.com/office/drawing/2014/main" id="{CCD43F09-53A9-D344-85F6-AE47C004420C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" name="직사각형 61">
              <a:extLst>
                <a:ext uri="{FF2B5EF4-FFF2-40B4-BE49-F238E27FC236}">
                  <a16:creationId xmlns:a16="http://schemas.microsoft.com/office/drawing/2014/main" id="{8D1F19FA-B721-BB4F-A1EF-20B9BB35EBB9}"/>
                </a:ext>
              </a:extLst>
            </p:cNvPr>
            <p:cNvSpPr/>
            <p:nvPr/>
          </p:nvSpPr>
          <p:spPr>
            <a:xfrm>
              <a:off x="1972964" y="2738140"/>
              <a:ext cx="30288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使用者可自行新增食譜</a:t>
              </a: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與其他使用者共享佳餚秘方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411F5EF-C1F4-C744-98BF-8936009812FC}"/>
              </a:ext>
            </a:extLst>
          </p:cNvPr>
          <p:cNvGrpSpPr/>
          <p:nvPr/>
        </p:nvGrpSpPr>
        <p:grpSpPr>
          <a:xfrm>
            <a:off x="8014560" y="4483808"/>
            <a:ext cx="3207401" cy="1034481"/>
            <a:chOff x="2430168" y="2349990"/>
            <a:chExt cx="3207401" cy="1034481"/>
          </a:xfrm>
        </p:grpSpPr>
        <p:sp>
          <p:nvSpPr>
            <p:cNvPr id="16" name="직사각형 61">
              <a:extLst>
                <a:ext uri="{FF2B5EF4-FFF2-40B4-BE49-F238E27FC236}">
                  <a16:creationId xmlns:a16="http://schemas.microsoft.com/office/drawing/2014/main" id="{7C3AC094-F7FE-974F-B49F-E55D275CA73A}"/>
                </a:ext>
              </a:extLst>
            </p:cNvPr>
            <p:cNvSpPr/>
            <p:nvPr/>
          </p:nvSpPr>
          <p:spPr>
            <a:xfrm>
              <a:off x="2442222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加入最愛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7" name="직사각형 61">
              <a:extLst>
                <a:ext uri="{FF2B5EF4-FFF2-40B4-BE49-F238E27FC236}">
                  <a16:creationId xmlns:a16="http://schemas.microsoft.com/office/drawing/2014/main" id="{2E28ED0D-5E11-1143-A51F-F0BADAD59D23}"/>
                </a:ext>
              </a:extLst>
            </p:cNvPr>
            <p:cNvSpPr/>
            <p:nvPr/>
          </p:nvSpPr>
          <p:spPr>
            <a:xfrm>
              <a:off x="2430168" y="2738140"/>
              <a:ext cx="32074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內容為使用者喜歡的食譜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使用者可將食譜加入最愛清單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094B8ED6-CFB7-4D49-9AE2-4CC0B74E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52" y="1907215"/>
            <a:ext cx="1104475" cy="110447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BBA1920-7D50-184D-8709-1447B25E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09" y="3866510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9BFDCD8-E309-3745-B365-D04A561A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488" y="1250436"/>
            <a:ext cx="2773759" cy="5000400"/>
          </a:xfrm>
          <a:prstGeom prst="rect">
            <a:avLst/>
          </a:prstGeom>
          <a:effectLst>
            <a:outerShdw blurRad="469900" dist="38100" dir="2700000" algn="tl" rotWithShape="0">
              <a:prstClr val="black">
                <a:alpha val="41000"/>
              </a:prstClr>
            </a:outerShdw>
          </a:effectLst>
        </p:spPr>
      </p:pic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RECIPEDETAIL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DC050A0-47E9-2041-8819-55A4A5BF7C07}"/>
              </a:ext>
            </a:extLst>
          </p:cNvPr>
          <p:cNvSpPr/>
          <p:nvPr/>
        </p:nvSpPr>
        <p:spPr>
          <a:xfrm>
            <a:off x="5419254" y="1250436"/>
            <a:ext cx="3780380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activity_recipes_details.xml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EFB0897-4D51-5E4A-AF98-1E8BF250FD28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複製及修改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Copy and Modify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D80F1BBC-0D43-B547-92BC-C1B75B99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80" y="1957650"/>
            <a:ext cx="3142528" cy="4298979"/>
          </a:xfrm>
          <a:prstGeom prst="rect">
            <a:avLst/>
          </a:prstGeom>
          <a:effectLst>
            <a:outerShdw blurRad="469900" dist="38100" dir="2700000" algn="tl" rotWithShape="0">
              <a:prstClr val="black">
                <a:alpha val="4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161177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LAYOUT </a:t>
            </a:r>
            <a:r>
              <a:rPr lang="en-US" altLang="ko-KR" sz="2800" b="1" kern="0" dirty="0">
                <a:solidFill>
                  <a:srgbClr val="FFC532"/>
                </a:solidFill>
              </a:rPr>
              <a:t>COUNTDOWNTIMER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EA8B873-73C2-FA4A-BFF5-F76E6EA897EE}"/>
              </a:ext>
            </a:extLst>
          </p:cNvPr>
          <p:cNvSpPr/>
          <p:nvPr/>
        </p:nvSpPr>
        <p:spPr>
          <a:xfrm>
            <a:off x="9885927" y="1593447"/>
            <a:ext cx="230607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幾乎自己開發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r>
              <a:rPr kumimoji="1" lang="en" altLang="zh-TW" sz="2000" b="1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Developed mostly by myself</a:t>
            </a:r>
            <a:endParaRPr kumimoji="1" lang="zh-TW" altLang="en-US" sz="2000" b="1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/>
            <a:endParaRPr kumimoji="1" lang="zh-TW" altLang="en-US" sz="2000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88E992-1552-6849-B034-5BED0CF41D37}"/>
              </a:ext>
            </a:extLst>
          </p:cNvPr>
          <p:cNvSpPr/>
          <p:nvPr/>
        </p:nvSpPr>
        <p:spPr>
          <a:xfrm>
            <a:off x="9289451" y="9331515"/>
            <a:ext cx="3371989" cy="42079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fragment_category.xml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2D6CA6E-86C7-BD47-9795-D2C5BF728C7E}"/>
              </a:ext>
            </a:extLst>
          </p:cNvPr>
          <p:cNvGrpSpPr/>
          <p:nvPr/>
        </p:nvGrpSpPr>
        <p:grpSpPr>
          <a:xfrm>
            <a:off x="1702505" y="1395561"/>
            <a:ext cx="5877402" cy="5000400"/>
            <a:chOff x="1938002" y="1395561"/>
            <a:chExt cx="5877402" cy="5000400"/>
          </a:xfrm>
          <a:effectLst>
            <a:outerShdw blurRad="381000" dist="38100" dir="2700000" algn="tl" rotWithShape="0">
              <a:prstClr val="black">
                <a:alpha val="26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4ABBBE8-0B9C-184F-878D-42544A44F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0309" y="1395561"/>
              <a:ext cx="2795095" cy="5000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58247A49-A52D-0C48-91A7-507992FD5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8002" y="1395561"/>
              <a:ext cx="2787947" cy="500040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FAE34E2-3C40-2E45-8EF4-54667A7D744E}"/>
              </a:ext>
            </a:extLst>
          </p:cNvPr>
          <p:cNvGrpSpPr/>
          <p:nvPr/>
        </p:nvGrpSpPr>
        <p:grpSpPr>
          <a:xfrm>
            <a:off x="1934428" y="4358039"/>
            <a:ext cx="8824903" cy="2037922"/>
            <a:chOff x="1934428" y="4358039"/>
            <a:chExt cx="8824903" cy="2037922"/>
          </a:xfrm>
          <a:effectLst>
            <a:outerShdw blurRad="3937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3B92513-F1FF-BB48-AD82-9A5AF950E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9570" y="4358039"/>
              <a:ext cx="2939761" cy="203792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1E138FBC-269F-5B4E-B233-2EA1F8A1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4428" y="4735650"/>
              <a:ext cx="2324100" cy="1282700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DF4E2BD-B9DC-DA4B-AE73-A64B6113F966}"/>
              </a:ext>
            </a:extLst>
          </p:cNvPr>
          <p:cNvSpPr/>
          <p:nvPr/>
        </p:nvSpPr>
        <p:spPr>
          <a:xfrm>
            <a:off x="1835295" y="4139002"/>
            <a:ext cx="2538778" cy="43807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dialog_settime.xml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EAF464C-4062-B447-AD49-8942B17B6C24}"/>
              </a:ext>
            </a:extLst>
          </p:cNvPr>
          <p:cNvSpPr/>
          <p:nvPr/>
        </p:nvSpPr>
        <p:spPr>
          <a:xfrm>
            <a:off x="4791960" y="4323370"/>
            <a:ext cx="2787947" cy="40458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 err="1">
                <a:solidFill>
                  <a:schemeClr val="bg2">
                    <a:lumMod val="50000"/>
                  </a:schemeClr>
                </a:solidFill>
                <a:effectLst>
                  <a:outerShdw blurRad="228600" dist="38100" dir="2700000" algn="tl" rotWithShape="0">
                    <a:prstClr val="black">
                      <a:alpha val="22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rPr>
              <a:t>fragment_countdoen.xml</a:t>
            </a:r>
            <a:endParaRPr kumimoji="1" lang="en-US" altLang="zh-TW" sz="2000" b="1" dirty="0">
              <a:solidFill>
                <a:schemeClr val="bg2">
                  <a:lumMod val="50000"/>
                </a:schemeClr>
              </a:solidFill>
              <a:effectLst>
                <a:outerShdw blurRad="228600" dist="38100" dir="2700000" algn="tl" rotWithShape="0">
                  <a:prstClr val="black">
                    <a:alpha val="22000"/>
                  </a:prstClr>
                </a:outerShdw>
              </a:effectLst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89184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6779AF8-3609-6E4C-BC16-EA7E8CA19A52}"/>
              </a:ext>
            </a:extLst>
          </p:cNvPr>
          <p:cNvGrpSpPr/>
          <p:nvPr/>
        </p:nvGrpSpPr>
        <p:grpSpPr>
          <a:xfrm>
            <a:off x="2769615" y="1774164"/>
            <a:ext cx="6652771" cy="3812187"/>
            <a:chOff x="1916377" y="1665235"/>
            <a:chExt cx="6652771" cy="3812187"/>
          </a:xfrm>
          <a:effectLst>
            <a:outerShdw blurRad="152400" dist="38100" dir="2700000" algn="tl" rotWithShape="0">
              <a:prstClr val="black">
                <a:alpha val="32000"/>
              </a:prstClr>
            </a:outerShdw>
          </a:effectLst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A502BA0-1BAD-584E-B6CD-048411029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1B64215-25C2-A047-BB18-0574C65B7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B6BCF58-7801-9342-A8DB-F7E91915268C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7349E179-5317-AC4B-AFCF-68FC93B3460B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104" name="圓角矩形 103">
                  <a:extLst>
                    <a:ext uri="{FF2B5EF4-FFF2-40B4-BE49-F238E27FC236}">
                      <a16:creationId xmlns:a16="http://schemas.microsoft.com/office/drawing/2014/main" id="{9DBE5C8F-C5C8-CE4F-9AB4-5D11698483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5" name="圓角矩形 104">
                  <a:extLst>
                    <a:ext uri="{FF2B5EF4-FFF2-40B4-BE49-F238E27FC236}">
                      <a16:creationId xmlns:a16="http://schemas.microsoft.com/office/drawing/2014/main" id="{6A3F7B7F-3041-B44A-93FC-5A53DCEC94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6" name="圓角矩形 105">
                  <a:extLst>
                    <a:ext uri="{FF2B5EF4-FFF2-40B4-BE49-F238E27FC236}">
                      <a16:creationId xmlns:a16="http://schemas.microsoft.com/office/drawing/2014/main" id="{8052DD62-96B1-0646-AE03-F2961EE839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7" name="圓角矩形 106">
                  <a:extLst>
                    <a:ext uri="{FF2B5EF4-FFF2-40B4-BE49-F238E27FC236}">
                      <a16:creationId xmlns:a16="http://schemas.microsoft.com/office/drawing/2014/main" id="{D1EB1ACB-91D6-1841-AFC4-F2E6382604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BBF2398-614E-A840-AB06-28733E7AE14C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CA85AEF6-57D8-F942-941E-7E4C9CDE91C6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B7586086-4F61-3043-B8C2-61D4C1978016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AC4CF62-8BB4-E341-8BC5-FF401627C5AB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7424153-1447-764E-9C34-AAEE5D8C156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02A4008-821F-6943-9CAF-24C625700056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5" name="甜甜圈 94">
              <a:extLst>
                <a:ext uri="{FF2B5EF4-FFF2-40B4-BE49-F238E27FC236}">
                  <a16:creationId xmlns:a16="http://schemas.microsoft.com/office/drawing/2014/main" id="{52E8A024-2FBD-CE43-8565-A4E4E299AEC6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6" name="圓角矩形 95">
              <a:extLst>
                <a:ext uri="{FF2B5EF4-FFF2-40B4-BE49-F238E27FC236}">
                  <a16:creationId xmlns:a16="http://schemas.microsoft.com/office/drawing/2014/main" id="{1D146BEA-AC5D-4A4A-879A-D0E0E568D8F0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8D2D68D-458F-2342-9AED-70313C8045C3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DE31C3A-94B7-F641-9BC4-34EA41569FD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4632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C59A757-9A71-1B4D-B4A0-4E9F4050B0FB}"/>
              </a:ext>
            </a:extLst>
          </p:cNvPr>
          <p:cNvGrpSpPr/>
          <p:nvPr/>
        </p:nvGrpSpPr>
        <p:grpSpPr>
          <a:xfrm>
            <a:off x="1461145" y="1370683"/>
            <a:ext cx="9269711" cy="4988482"/>
            <a:chOff x="1582539" y="1370683"/>
            <a:chExt cx="9269711" cy="4988482"/>
          </a:xfrm>
          <a:effectLst>
            <a:outerShdw blurRad="165100" dist="38100" dir="2700000" algn="tl" rotWithShape="0">
              <a:schemeClr val="bg2">
                <a:lumMod val="25000"/>
                <a:alpha val="41000"/>
              </a:schemeClr>
            </a:outerShdw>
          </a:effectLst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DB2D8EC-E99A-A24B-BE39-B51996AA5B77}"/>
                </a:ext>
              </a:extLst>
            </p:cNvPr>
            <p:cNvGrpSpPr/>
            <p:nvPr/>
          </p:nvGrpSpPr>
          <p:grpSpPr>
            <a:xfrm>
              <a:off x="4752460" y="4455348"/>
              <a:ext cx="4136740" cy="1443296"/>
              <a:chOff x="4485051" y="4587837"/>
              <a:chExt cx="4136740" cy="1443296"/>
            </a:xfrm>
          </p:grpSpPr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48BF3F8A-BE88-8642-8CA5-3A94CDF2E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051" y="4587837"/>
                <a:ext cx="1443296" cy="1443296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B006826-812E-F644-A2AA-F48497B457AE}"/>
                  </a:ext>
                </a:extLst>
              </p:cNvPr>
              <p:cNvSpPr/>
              <p:nvPr/>
            </p:nvSpPr>
            <p:spPr>
              <a:xfrm>
                <a:off x="6046829" y="4729178"/>
                <a:ext cx="2574962" cy="1026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rabbit.png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FA3B633-649B-7243-8218-CFC24D5A6A96}"/>
                </a:ext>
              </a:extLst>
            </p:cNvPr>
            <p:cNvGrpSpPr/>
            <p:nvPr/>
          </p:nvGrpSpPr>
          <p:grpSpPr>
            <a:xfrm>
              <a:off x="1582539" y="1370683"/>
              <a:ext cx="9269711" cy="4988482"/>
              <a:chOff x="1345280" y="1376817"/>
              <a:chExt cx="9269711" cy="4988482"/>
            </a:xfrm>
          </p:grpSpPr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8E48DBBD-F124-B544-A8E4-533AF8325E03}"/>
                  </a:ext>
                </a:extLst>
              </p:cNvPr>
              <p:cNvGrpSpPr/>
              <p:nvPr/>
            </p:nvGrpSpPr>
            <p:grpSpPr>
              <a:xfrm>
                <a:off x="1345280" y="1583497"/>
                <a:ext cx="2606138" cy="4781802"/>
                <a:chOff x="1345280" y="1583497"/>
                <a:chExt cx="2606138" cy="4781802"/>
              </a:xfrm>
            </p:grpSpPr>
            <p:grpSp>
              <p:nvGrpSpPr>
                <p:cNvPr id="82" name="群組 81">
                  <a:extLst>
                    <a:ext uri="{FF2B5EF4-FFF2-40B4-BE49-F238E27FC236}">
                      <a16:creationId xmlns:a16="http://schemas.microsoft.com/office/drawing/2014/main" id="{71C47299-C5C1-B74C-8838-0520145F6130}"/>
                    </a:ext>
                  </a:extLst>
                </p:cNvPr>
                <p:cNvGrpSpPr/>
                <p:nvPr/>
              </p:nvGrpSpPr>
              <p:grpSpPr>
                <a:xfrm>
                  <a:off x="1376456" y="1583497"/>
                  <a:ext cx="2574962" cy="1695114"/>
                  <a:chOff x="1491451" y="1492645"/>
                  <a:chExt cx="2574962" cy="1695114"/>
                </a:xfrm>
              </p:grpSpPr>
              <p:pic>
                <p:nvPicPr>
                  <p:cNvPr id="89" name="圖片 88">
                    <a:extLst>
                      <a:ext uri="{FF2B5EF4-FFF2-40B4-BE49-F238E27FC236}">
                        <a16:creationId xmlns:a16="http://schemas.microsoft.com/office/drawing/2014/main" id="{37387C24-29FF-4E46-A267-DDC396FAD3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81425" y="1492645"/>
                    <a:ext cx="1692360" cy="1015416"/>
                  </a:xfrm>
                  <a:prstGeom prst="rect">
                    <a:avLst/>
                  </a:prstGeom>
                </p:spPr>
              </p:pic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F3E707EC-069F-3141-AA3D-AE70CDE3ED42}"/>
                      </a:ext>
                    </a:extLst>
                  </p:cNvPr>
                  <p:cNvSpPr/>
                  <p:nvPr/>
                </p:nvSpPr>
                <p:spPr>
                  <a:xfrm>
                    <a:off x="1491451" y="2161484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3" name="群組 82">
                  <a:extLst>
                    <a:ext uri="{FF2B5EF4-FFF2-40B4-BE49-F238E27FC236}">
                      <a16:creationId xmlns:a16="http://schemas.microsoft.com/office/drawing/2014/main" id="{57819A38-44B3-2047-BF54-D375F88EFEE6}"/>
                    </a:ext>
                  </a:extLst>
                </p:cNvPr>
                <p:cNvGrpSpPr/>
                <p:nvPr/>
              </p:nvGrpSpPr>
              <p:grpSpPr>
                <a:xfrm>
                  <a:off x="1360868" y="3072284"/>
                  <a:ext cx="2574962" cy="1828479"/>
                  <a:chOff x="1528450" y="2981432"/>
                  <a:chExt cx="2574962" cy="1828479"/>
                </a:xfrm>
              </p:grpSpPr>
              <p:pic>
                <p:nvPicPr>
                  <p:cNvPr id="87" name="圖片 86">
                    <a:extLst>
                      <a:ext uri="{FF2B5EF4-FFF2-40B4-BE49-F238E27FC236}">
                        <a16:creationId xmlns:a16="http://schemas.microsoft.com/office/drawing/2014/main" id="{C7EAFBBA-B327-D649-AAB3-82D1B4FBBB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49903" y="2981432"/>
                    <a:ext cx="1692360" cy="1122867"/>
                  </a:xfrm>
                  <a:prstGeom prst="rect">
                    <a:avLst/>
                  </a:prstGeom>
                </p:spPr>
              </p:pic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FEEA675D-0BEF-B54D-BA7D-835CB61462F0}"/>
                      </a:ext>
                    </a:extLst>
                  </p:cNvPr>
                  <p:cNvSpPr/>
                  <p:nvPr/>
                </p:nvSpPr>
                <p:spPr>
                  <a:xfrm>
                    <a:off x="1528450" y="3783636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category_default.jpg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4" name="群組 83">
                  <a:extLst>
                    <a:ext uri="{FF2B5EF4-FFF2-40B4-BE49-F238E27FC236}">
                      <a16:creationId xmlns:a16="http://schemas.microsoft.com/office/drawing/2014/main" id="{54C3D4EB-AD79-D94C-AD81-86436758942B}"/>
                    </a:ext>
                  </a:extLst>
                </p:cNvPr>
                <p:cNvGrpSpPr/>
                <p:nvPr/>
              </p:nvGrpSpPr>
              <p:grpSpPr>
                <a:xfrm>
                  <a:off x="1345280" y="4702837"/>
                  <a:ext cx="2574962" cy="1662462"/>
                  <a:chOff x="1037364" y="4951624"/>
                  <a:chExt cx="2574962" cy="1662462"/>
                </a:xfrm>
              </p:grpSpPr>
              <p:pic>
                <p:nvPicPr>
                  <p:cNvPr id="85" name="圖片 84">
                    <a:extLst>
                      <a:ext uri="{FF2B5EF4-FFF2-40B4-BE49-F238E27FC236}">
                        <a16:creationId xmlns:a16="http://schemas.microsoft.com/office/drawing/2014/main" id="{2C8790A8-8EA8-7644-8989-18D76B9BF2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0124" y="4951624"/>
                    <a:ext cx="1692359" cy="945175"/>
                  </a:xfrm>
                  <a:prstGeom prst="rect">
                    <a:avLst/>
                  </a:prstGeom>
                </p:spPr>
              </p:pic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CA259F62-FEE0-2E49-B6F4-C951DE113C31}"/>
                      </a:ext>
                    </a:extLst>
                  </p:cNvPr>
                  <p:cNvSpPr/>
                  <p:nvPr/>
                </p:nvSpPr>
                <p:spPr>
                  <a:xfrm>
                    <a:off x="1037364" y="5587811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background.jpg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4CF9CD71-E1B4-DE44-8F8C-7958B58A418C}"/>
                  </a:ext>
                </a:extLst>
              </p:cNvPr>
              <p:cNvGrpSpPr/>
              <p:nvPr/>
            </p:nvGrpSpPr>
            <p:grpSpPr>
              <a:xfrm>
                <a:off x="3390353" y="1376817"/>
                <a:ext cx="3125532" cy="2761295"/>
                <a:chOff x="3783404" y="1376817"/>
                <a:chExt cx="3125532" cy="2761295"/>
              </a:xfrm>
            </p:grpSpPr>
            <p:grpSp>
              <p:nvGrpSpPr>
                <p:cNvPr id="70" name="群組 69">
                  <a:extLst>
                    <a:ext uri="{FF2B5EF4-FFF2-40B4-BE49-F238E27FC236}">
                      <a16:creationId xmlns:a16="http://schemas.microsoft.com/office/drawing/2014/main" id="{1C294F89-C106-6A46-AE52-DCFCD22913DB}"/>
                    </a:ext>
                  </a:extLst>
                </p:cNvPr>
                <p:cNvGrpSpPr/>
                <p:nvPr/>
              </p:nvGrpSpPr>
              <p:grpSpPr>
                <a:xfrm>
                  <a:off x="3783404" y="1376817"/>
                  <a:ext cx="3111437" cy="1026275"/>
                  <a:chOff x="3805125" y="1376817"/>
                  <a:chExt cx="3111437" cy="1026275"/>
                </a:xfrm>
              </p:grpSpPr>
              <p:pic>
                <p:nvPicPr>
                  <p:cNvPr id="80" name="圖片 79">
                    <a:extLst>
                      <a:ext uri="{FF2B5EF4-FFF2-40B4-BE49-F238E27FC236}">
                        <a16:creationId xmlns:a16="http://schemas.microsoft.com/office/drawing/2014/main" id="{48889BC9-5002-DC49-B734-FE9A02F0D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805125" y="16559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03268E0D-0D0F-9246-83AC-AE6D0E4EFEAD}"/>
                      </a:ext>
                    </a:extLst>
                  </p:cNvPr>
                  <p:cNvSpPr/>
                  <p:nvPr/>
                </p:nvSpPr>
                <p:spPr>
                  <a:xfrm>
                    <a:off x="4341600" y="13768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ic_recipes.png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1" name="群組 70">
                  <a:extLst>
                    <a:ext uri="{FF2B5EF4-FFF2-40B4-BE49-F238E27FC236}">
                      <a16:creationId xmlns:a16="http://schemas.microsoft.com/office/drawing/2014/main" id="{EB167D5D-6594-BB4F-A831-D529F6F5C918}"/>
                    </a:ext>
                  </a:extLst>
                </p:cNvPr>
                <p:cNvGrpSpPr/>
                <p:nvPr/>
              </p:nvGrpSpPr>
              <p:grpSpPr>
                <a:xfrm>
                  <a:off x="3783404" y="1955157"/>
                  <a:ext cx="3118507" cy="1026275"/>
                  <a:chOff x="3794343" y="1904860"/>
                  <a:chExt cx="3118507" cy="1026275"/>
                </a:xfrm>
              </p:grpSpPr>
              <p:pic>
                <p:nvPicPr>
                  <p:cNvPr id="78" name="圖片 77">
                    <a:extLst>
                      <a:ext uri="{FF2B5EF4-FFF2-40B4-BE49-F238E27FC236}">
                        <a16:creationId xmlns:a16="http://schemas.microsoft.com/office/drawing/2014/main" id="{FE056C40-8F34-8A41-AF71-F581BDE53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794343" y="2183997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36DD0587-43E3-F744-8779-11A23770C232}"/>
                      </a:ext>
                    </a:extLst>
                  </p:cNvPr>
                  <p:cNvSpPr/>
                  <p:nvPr/>
                </p:nvSpPr>
                <p:spPr>
                  <a:xfrm>
                    <a:off x="4337888" y="1904860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ic_favorite.png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2" name="群組 71">
                  <a:extLst>
                    <a:ext uri="{FF2B5EF4-FFF2-40B4-BE49-F238E27FC236}">
                      <a16:creationId xmlns:a16="http://schemas.microsoft.com/office/drawing/2014/main" id="{E0AD0909-362B-5C4F-854D-42D367C596D5}"/>
                    </a:ext>
                  </a:extLst>
                </p:cNvPr>
                <p:cNvGrpSpPr/>
                <p:nvPr/>
              </p:nvGrpSpPr>
              <p:grpSpPr>
                <a:xfrm>
                  <a:off x="3783404" y="2533497"/>
                  <a:ext cx="3111294" cy="1026275"/>
                  <a:chOff x="3797642" y="2515517"/>
                  <a:chExt cx="3111294" cy="1026275"/>
                </a:xfrm>
              </p:grpSpPr>
              <p:pic>
                <p:nvPicPr>
                  <p:cNvPr id="76" name="圖片 75">
                    <a:extLst>
                      <a:ext uri="{FF2B5EF4-FFF2-40B4-BE49-F238E27FC236}">
                        <a16:creationId xmlns:a16="http://schemas.microsoft.com/office/drawing/2014/main" id="{11CC1EAC-E05C-154B-A639-81E8985E6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797642" y="27946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13F11990-7E84-E844-B1C5-4076F8008AFA}"/>
                      </a:ext>
                    </a:extLst>
                  </p:cNvPr>
                  <p:cNvSpPr/>
                  <p:nvPr/>
                </p:nvSpPr>
                <p:spPr>
                  <a:xfrm>
                    <a:off x="4333974" y="25155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ic_about.png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3" name="群組 72">
                  <a:extLst>
                    <a:ext uri="{FF2B5EF4-FFF2-40B4-BE49-F238E27FC236}">
                      <a16:creationId xmlns:a16="http://schemas.microsoft.com/office/drawing/2014/main" id="{C0191E18-A0F7-B246-A840-02F055E28BDC}"/>
                    </a:ext>
                  </a:extLst>
                </p:cNvPr>
                <p:cNvGrpSpPr/>
                <p:nvPr/>
              </p:nvGrpSpPr>
              <p:grpSpPr>
                <a:xfrm>
                  <a:off x="3783404" y="3111837"/>
                  <a:ext cx="3125532" cy="1026275"/>
                  <a:chOff x="3783404" y="3111837"/>
                  <a:chExt cx="3125532" cy="1026275"/>
                </a:xfrm>
              </p:grpSpPr>
              <p:pic>
                <p:nvPicPr>
                  <p:cNvPr id="74" name="圖片 73">
                    <a:extLst>
                      <a:ext uri="{FF2B5EF4-FFF2-40B4-BE49-F238E27FC236}">
                        <a16:creationId xmlns:a16="http://schemas.microsoft.com/office/drawing/2014/main" id="{D5A81214-E7F1-F243-8B17-83BA88B66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83404" y="339097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7B3D51C5-CC61-FC4F-9C0F-CCAB7A7B153E}"/>
                      </a:ext>
                    </a:extLst>
                  </p:cNvPr>
                  <p:cNvSpPr/>
                  <p:nvPr/>
                </p:nvSpPr>
                <p:spPr>
                  <a:xfrm>
                    <a:off x="4333974" y="311183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ic_share.png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18E85D9F-74AE-0E41-B867-D97D6A0CA119}"/>
                  </a:ext>
                </a:extLst>
              </p:cNvPr>
              <p:cNvGrpSpPr/>
              <p:nvPr/>
            </p:nvGrpSpPr>
            <p:grpSpPr>
              <a:xfrm>
                <a:off x="8524098" y="1617090"/>
                <a:ext cx="2090893" cy="3163836"/>
                <a:chOff x="6249406" y="1537009"/>
                <a:chExt cx="2090893" cy="3163836"/>
              </a:xfrm>
            </p:grpSpPr>
            <p:pic>
              <p:nvPicPr>
                <p:cNvPr id="60" name="圖片 59">
                  <a:extLst>
                    <a:ext uri="{FF2B5EF4-FFF2-40B4-BE49-F238E27FC236}">
                      <a16:creationId xmlns:a16="http://schemas.microsoft.com/office/drawing/2014/main" id="{386E9526-D013-9C40-B52C-71D295D05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49406" y="1636831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55397FB-FCE9-954F-9CB0-E44CCFAE1D0B}"/>
                    </a:ext>
                  </a:extLst>
                </p:cNvPr>
                <p:cNvSpPr/>
                <p:nvPr/>
              </p:nvSpPr>
              <p:spPr>
                <a:xfrm>
                  <a:off x="6813693" y="1537009"/>
                  <a:ext cx="1526606" cy="689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recipe.png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2" name="圖片 61">
                  <a:extLst>
                    <a:ext uri="{FF2B5EF4-FFF2-40B4-BE49-F238E27FC236}">
                      <a16:creationId xmlns:a16="http://schemas.microsoft.com/office/drawing/2014/main" id="{DC3BEF8E-FD12-5C4E-923E-2097FBCC9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9406" y="227057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35F9A576-0CD5-434B-A5A2-AB4FAA706480}"/>
                    </a:ext>
                  </a:extLst>
                </p:cNvPr>
                <p:cNvSpPr/>
                <p:nvPr/>
              </p:nvSpPr>
              <p:spPr>
                <a:xfrm>
                  <a:off x="6813693" y="2195334"/>
                  <a:ext cx="1526606" cy="7195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fruits.png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20E392FE-6E3B-614E-A52A-2AFAC1173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9406" y="2904319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0B192F87-E28A-EB44-9E31-2B53BE9C756B}"/>
                    </a:ext>
                  </a:extLst>
                </p:cNvPr>
                <p:cNvSpPr/>
                <p:nvPr/>
              </p:nvSpPr>
              <p:spPr>
                <a:xfrm>
                  <a:off x="6813693" y="2883582"/>
                  <a:ext cx="1526606" cy="6222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professor.png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6" name="圖片 65">
                  <a:extLst>
                    <a:ext uri="{FF2B5EF4-FFF2-40B4-BE49-F238E27FC236}">
                      <a16:creationId xmlns:a16="http://schemas.microsoft.com/office/drawing/2014/main" id="{1BCA62EF-8A3F-054B-B276-66E413AF4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49406" y="3538063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5C991CB-EF83-144F-95CD-12E89819E282}"/>
                    </a:ext>
                  </a:extLst>
                </p:cNvPr>
                <p:cNvSpPr/>
                <p:nvPr/>
              </p:nvSpPr>
              <p:spPr>
                <a:xfrm>
                  <a:off x="6813693" y="3474454"/>
                  <a:ext cx="103233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plus.png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8" name="圖片 67">
                  <a:extLst>
                    <a:ext uri="{FF2B5EF4-FFF2-40B4-BE49-F238E27FC236}">
                      <a16:creationId xmlns:a16="http://schemas.microsoft.com/office/drawing/2014/main" id="{C8345930-CFA7-A147-B4F1-E037B407E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9406" y="417180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561C432-3846-9B43-A0C7-DBC6137BB172}"/>
                    </a:ext>
                  </a:extLst>
                </p:cNvPr>
                <p:cNvSpPr/>
                <p:nvPr/>
              </p:nvSpPr>
              <p:spPr>
                <a:xfrm>
                  <a:off x="6813693" y="4071983"/>
                  <a:ext cx="152660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countdown.png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8627C0F8-B91F-3147-BC51-81673ADDCBF4}"/>
                  </a:ext>
                </a:extLst>
              </p:cNvPr>
              <p:cNvGrpSpPr/>
              <p:nvPr/>
            </p:nvGrpSpPr>
            <p:grpSpPr>
              <a:xfrm>
                <a:off x="5954820" y="1617090"/>
                <a:ext cx="3130342" cy="2229292"/>
                <a:chOff x="6032454" y="1617090"/>
                <a:chExt cx="3130342" cy="2229292"/>
              </a:xfrm>
            </p:grpSpPr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id="{6B96AEF8-BC19-8547-A65D-67582824B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2454" y="3366475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1F334385-A503-7F45-9CB4-3DD51842E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2454" y="2200218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8B4B5BBB-7789-2449-B0F8-4B829C9AB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454" y="2783346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52" name="圖片 51">
                  <a:extLst>
                    <a:ext uri="{FF2B5EF4-FFF2-40B4-BE49-F238E27FC236}">
                      <a16:creationId xmlns:a16="http://schemas.microsoft.com/office/drawing/2014/main" id="{6C0CAFF4-2468-1E45-B9AE-424D7EB0D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2454" y="1617090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BC50245B-7D9B-C844-9812-F07E5D4727FE}"/>
                    </a:ext>
                  </a:extLst>
                </p:cNvPr>
                <p:cNvSpPr/>
                <p:nvPr/>
              </p:nvSpPr>
              <p:spPr>
                <a:xfrm>
                  <a:off x="6587834" y="1679943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6804D4E-B250-B44B-8A31-8E30021CB958}"/>
                    </a:ext>
                  </a:extLst>
                </p:cNvPr>
                <p:cNvSpPr/>
                <p:nvPr/>
              </p:nvSpPr>
              <p:spPr>
                <a:xfrm>
                  <a:off x="6587834" y="2253455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eating.png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D01D65-BEB7-8F44-A8A2-786B025F1708}"/>
                    </a:ext>
                  </a:extLst>
                </p:cNvPr>
                <p:cNvSpPr/>
                <p:nvPr/>
              </p:nvSpPr>
              <p:spPr>
                <a:xfrm>
                  <a:off x="6587834" y="2826967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spoon.png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7962FE62-FB19-3040-80DD-2C5B52AEC843}"/>
                    </a:ext>
                  </a:extLst>
                </p:cNvPr>
                <p:cNvSpPr/>
                <p:nvPr/>
              </p:nvSpPr>
              <p:spPr>
                <a:xfrm>
                  <a:off x="6584906" y="3400478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Ic_favorited.png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46333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COLOR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60AEBE9-6C3F-CD42-B3CC-64D96C8611DD}"/>
              </a:ext>
            </a:extLst>
          </p:cNvPr>
          <p:cNvGrpSpPr/>
          <p:nvPr/>
        </p:nvGrpSpPr>
        <p:grpSpPr>
          <a:xfrm>
            <a:off x="1790933" y="1510038"/>
            <a:ext cx="8610135" cy="4818185"/>
            <a:chOff x="1052104" y="1564468"/>
            <a:chExt cx="8610135" cy="4818185"/>
          </a:xfrm>
          <a:effectLst>
            <a:outerShdw blurRad="177800" dist="38100" dir="2700000" algn="tl" rotWithShape="0">
              <a:prstClr val="black">
                <a:alpha val="21000"/>
              </a:prstClr>
            </a:outerShdw>
          </a:effectLst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43D36DF-A5CD-7548-8DBB-B5DFA8837A95}"/>
                </a:ext>
              </a:extLst>
            </p:cNvPr>
            <p:cNvGrpSpPr/>
            <p:nvPr/>
          </p:nvGrpSpPr>
          <p:grpSpPr>
            <a:xfrm>
              <a:off x="1052104" y="1564468"/>
              <a:ext cx="5327410" cy="4761821"/>
              <a:chOff x="1052104" y="1528621"/>
              <a:chExt cx="5327410" cy="476182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9D2EC1F-AB3C-0B49-9529-FAE7A7076397}"/>
                  </a:ext>
                </a:extLst>
              </p:cNvPr>
              <p:cNvSpPr/>
              <p:nvPr/>
            </p:nvSpPr>
            <p:spPr>
              <a:xfrm>
                <a:off x="16039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BA1B440-961C-1945-BE47-470C15BA828F}"/>
                  </a:ext>
                </a:extLst>
              </p:cNvPr>
              <p:cNvSpPr/>
              <p:nvPr/>
            </p:nvSpPr>
            <p:spPr>
              <a:xfrm>
                <a:off x="16039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BFAF939-C941-9E48-B822-B1FE263D7AB0}"/>
                  </a:ext>
                </a:extLst>
              </p:cNvPr>
              <p:cNvSpPr/>
              <p:nvPr/>
            </p:nvSpPr>
            <p:spPr>
              <a:xfrm>
                <a:off x="16039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56045EA-62AF-FB40-8CC1-3E5B36508335}"/>
                  </a:ext>
                </a:extLst>
              </p:cNvPr>
              <p:cNvSpPr/>
              <p:nvPr/>
            </p:nvSpPr>
            <p:spPr>
              <a:xfrm>
                <a:off x="16039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20E8D07-B462-454E-95BF-CDFBA6B69DB4}"/>
                  </a:ext>
                </a:extLst>
              </p:cNvPr>
              <p:cNvSpPr/>
              <p:nvPr/>
            </p:nvSpPr>
            <p:spPr>
              <a:xfrm>
                <a:off x="16039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8854D95-75EA-AD43-9F76-331F0598C934}"/>
                  </a:ext>
                </a:extLst>
              </p:cNvPr>
              <p:cNvSpPr/>
              <p:nvPr/>
            </p:nvSpPr>
            <p:spPr>
              <a:xfrm>
                <a:off x="3927514" y="152862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9DC7F17-DD98-D44F-BEA7-7FEE656315F4}"/>
                  </a:ext>
                </a:extLst>
              </p:cNvPr>
              <p:cNvSpPr/>
              <p:nvPr/>
            </p:nvSpPr>
            <p:spPr>
              <a:xfrm>
                <a:off x="3927514" y="213861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D3D2399-E6E8-EC4B-9D8E-CE0C31D7D216}"/>
                  </a:ext>
                </a:extLst>
              </p:cNvPr>
              <p:cNvSpPr/>
              <p:nvPr/>
            </p:nvSpPr>
            <p:spPr>
              <a:xfrm>
                <a:off x="3927514" y="274859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17290AF-59AB-DA49-9441-605BEF33715A}"/>
                  </a:ext>
                </a:extLst>
              </p:cNvPr>
              <p:cNvSpPr/>
              <p:nvPr/>
            </p:nvSpPr>
            <p:spPr>
              <a:xfrm>
                <a:off x="3927514" y="336783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3C168A8-7B37-FF4D-8C8D-34FD9D847438}"/>
                  </a:ext>
                </a:extLst>
              </p:cNvPr>
              <p:cNvSpPr/>
              <p:nvPr/>
            </p:nvSpPr>
            <p:spPr>
              <a:xfrm>
                <a:off x="392751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圓角矩形 55">
                <a:extLst>
                  <a:ext uri="{FF2B5EF4-FFF2-40B4-BE49-F238E27FC236}">
                    <a16:creationId xmlns:a16="http://schemas.microsoft.com/office/drawing/2014/main" id="{6423A1AC-9837-3647-8D6F-064B2D6AE3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73364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6C785AA-3056-2E43-A3BE-70BD3E56CC35}"/>
                  </a:ext>
                </a:extLst>
              </p:cNvPr>
              <p:cNvSpPr/>
              <p:nvPr/>
            </p:nvSpPr>
            <p:spPr>
              <a:xfrm>
                <a:off x="16039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AE50011-B965-F648-BE6E-D358F7BDD78E}"/>
                  </a:ext>
                </a:extLst>
              </p:cNvPr>
              <p:cNvSpPr/>
              <p:nvPr/>
            </p:nvSpPr>
            <p:spPr>
              <a:xfrm>
                <a:off x="16039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E48031D-CE8E-B941-82C2-460155FC5E17}"/>
                  </a:ext>
                </a:extLst>
              </p:cNvPr>
              <p:cNvSpPr/>
              <p:nvPr/>
            </p:nvSpPr>
            <p:spPr>
              <a:xfrm>
                <a:off x="16039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26A910F-EC09-2044-9A39-1C307EE2BED7}"/>
                  </a:ext>
                </a:extLst>
              </p:cNvPr>
              <p:cNvSpPr/>
              <p:nvPr/>
            </p:nvSpPr>
            <p:spPr>
              <a:xfrm>
                <a:off x="392751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6FC8A88-5219-6943-A433-58367A3AA729}"/>
                  </a:ext>
                </a:extLst>
              </p:cNvPr>
              <p:cNvSpPr/>
              <p:nvPr/>
            </p:nvSpPr>
            <p:spPr>
              <a:xfrm>
                <a:off x="392751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8EBF080-A936-2E48-9561-A862B5892042}"/>
                  </a:ext>
                </a:extLst>
              </p:cNvPr>
              <p:cNvSpPr/>
              <p:nvPr/>
            </p:nvSpPr>
            <p:spPr>
              <a:xfrm>
                <a:off x="392751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03EF0DCB-9024-3744-93C3-389593EA3E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83353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08392677-54AC-D541-9008-F6B000525E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93342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C5A18E29-0297-7641-A6FC-003AEFD9A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412576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6" name="圓角矩形 65">
                <a:extLst>
                  <a:ext uri="{FF2B5EF4-FFF2-40B4-BE49-F238E27FC236}">
                    <a16:creationId xmlns:a16="http://schemas.microsoft.com/office/drawing/2014/main" id="{C53DDF9E-18ED-C54A-9C42-1A214CAB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022565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7" name="圓角矩形 66">
                <a:extLst>
                  <a:ext uri="{FF2B5EF4-FFF2-40B4-BE49-F238E27FC236}">
                    <a16:creationId xmlns:a16="http://schemas.microsoft.com/office/drawing/2014/main" id="{EDE45371-ADBB-7D41-BF7F-56B893BA1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677235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8" name="圓角矩形 67">
                <a:extLst>
                  <a:ext uri="{FF2B5EF4-FFF2-40B4-BE49-F238E27FC236}">
                    <a16:creationId xmlns:a16="http://schemas.microsoft.com/office/drawing/2014/main" id="{5FE2F81C-557C-3546-9F5F-1A3F005E3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281180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AACE0FE-D004-0948-99D4-7DF3B7F70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88569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63E03BF-F0F9-D441-A348-0B4E16BB0CD1}"/>
                </a:ext>
              </a:extLst>
            </p:cNvPr>
            <p:cNvGrpSpPr/>
            <p:nvPr/>
          </p:nvGrpSpPr>
          <p:grpSpPr>
            <a:xfrm>
              <a:off x="5556759" y="1564468"/>
              <a:ext cx="4105480" cy="4818185"/>
              <a:chOff x="569504" y="1528621"/>
              <a:chExt cx="4105480" cy="4818185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D11CFE9-0028-8F41-9FC8-5CAB95469EB9}"/>
                  </a:ext>
                </a:extLst>
              </p:cNvPr>
              <p:cNvSpPr/>
              <p:nvPr/>
            </p:nvSpPr>
            <p:spPr>
              <a:xfrm>
                <a:off x="11213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C8B3239-23D6-8F4F-9798-CA3267D92C70}"/>
                  </a:ext>
                </a:extLst>
              </p:cNvPr>
              <p:cNvSpPr/>
              <p:nvPr/>
            </p:nvSpPr>
            <p:spPr>
              <a:xfrm>
                <a:off x="11213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3D4EB1F-3E90-964B-BF68-28F6EE80E280}"/>
                  </a:ext>
                </a:extLst>
              </p:cNvPr>
              <p:cNvSpPr/>
              <p:nvPr/>
            </p:nvSpPr>
            <p:spPr>
              <a:xfrm>
                <a:off x="11213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DACE7C2-426D-AB46-B072-B70B90726FDB}"/>
                  </a:ext>
                </a:extLst>
              </p:cNvPr>
              <p:cNvSpPr/>
              <p:nvPr/>
            </p:nvSpPr>
            <p:spPr>
              <a:xfrm>
                <a:off x="11213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B813409-097F-6F4D-A186-E54E67C4E233}"/>
                  </a:ext>
                </a:extLst>
              </p:cNvPr>
              <p:cNvSpPr/>
              <p:nvPr/>
            </p:nvSpPr>
            <p:spPr>
              <a:xfrm>
                <a:off x="11213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D7F7BAC-88FC-5E42-96B6-37D5969F5E91}"/>
                  </a:ext>
                </a:extLst>
              </p:cNvPr>
              <p:cNvSpPr/>
              <p:nvPr/>
            </p:nvSpPr>
            <p:spPr>
              <a:xfrm>
                <a:off x="3444914" y="1567921"/>
                <a:ext cx="1002341" cy="370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18639CE-A285-A84B-9411-95760B7F188F}"/>
                  </a:ext>
                </a:extLst>
              </p:cNvPr>
              <p:cNvSpPr/>
              <p:nvPr/>
            </p:nvSpPr>
            <p:spPr>
              <a:xfrm>
                <a:off x="3444914" y="2156120"/>
                <a:ext cx="1002341" cy="4144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B6BA285-A25D-B245-83A8-6838C85E757A}"/>
                  </a:ext>
                </a:extLst>
              </p:cNvPr>
              <p:cNvSpPr/>
              <p:nvPr/>
            </p:nvSpPr>
            <p:spPr>
              <a:xfrm>
                <a:off x="3444914" y="2755486"/>
                <a:ext cx="1230070" cy="4357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DF423C4-CD9F-C049-BD93-DA8FF54C722A}"/>
                  </a:ext>
                </a:extLst>
              </p:cNvPr>
              <p:cNvSpPr/>
              <p:nvPr/>
            </p:nvSpPr>
            <p:spPr>
              <a:xfrm>
                <a:off x="3444914" y="3358588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12B1739-BB8E-014C-871A-E7AD65A2162E}"/>
                  </a:ext>
                </a:extLst>
              </p:cNvPr>
              <p:cNvSpPr/>
              <p:nvPr/>
            </p:nvSpPr>
            <p:spPr>
              <a:xfrm>
                <a:off x="3444914" y="3968577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圓角矩形 31">
                <a:extLst>
                  <a:ext uri="{FF2B5EF4-FFF2-40B4-BE49-F238E27FC236}">
                    <a16:creationId xmlns:a16="http://schemas.microsoft.com/office/drawing/2014/main" id="{EAF52792-8DEC-6F4B-9462-F9B258E4C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1573364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238361E-E699-F748-9B88-7AEF35AB3CF2}"/>
                  </a:ext>
                </a:extLst>
              </p:cNvPr>
              <p:cNvSpPr/>
              <p:nvPr/>
            </p:nvSpPr>
            <p:spPr>
              <a:xfrm>
                <a:off x="11213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6DD9786-E190-0A44-A5D0-B32BB5F09DC4}"/>
                  </a:ext>
                </a:extLst>
              </p:cNvPr>
              <p:cNvSpPr/>
              <p:nvPr/>
            </p:nvSpPr>
            <p:spPr>
              <a:xfrm>
                <a:off x="11213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5271F64-356F-3940-8F3C-1AED37E5B611}"/>
                  </a:ext>
                </a:extLst>
              </p:cNvPr>
              <p:cNvSpPr/>
              <p:nvPr/>
            </p:nvSpPr>
            <p:spPr>
              <a:xfrm>
                <a:off x="11213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A5FB5C1-B033-2F4B-BFA1-DF3DF21E1499}"/>
                  </a:ext>
                </a:extLst>
              </p:cNvPr>
              <p:cNvSpPr/>
              <p:nvPr/>
            </p:nvSpPr>
            <p:spPr>
              <a:xfrm>
                <a:off x="3444914" y="4575552"/>
                <a:ext cx="1002341" cy="5633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B893-5252-9147-83D9-CF3890458667}"/>
                  </a:ext>
                </a:extLst>
              </p:cNvPr>
              <p:cNvSpPr/>
              <p:nvPr/>
            </p:nvSpPr>
            <p:spPr>
              <a:xfrm>
                <a:off x="3444914" y="5180073"/>
                <a:ext cx="1002341" cy="5622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29A6161-F366-3440-B247-FBCE2F9F6F94}"/>
                  </a:ext>
                </a:extLst>
              </p:cNvPr>
              <p:cNvSpPr/>
              <p:nvPr/>
            </p:nvSpPr>
            <p:spPr>
              <a:xfrm>
                <a:off x="3444914" y="5784592"/>
                <a:ext cx="1230070" cy="562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4DB06BDE-24F6-6549-9135-21AB54BAB2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183353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FC6A370-A754-4C48-BC2D-A59350CBE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793342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DDAED9-90CF-F148-98C0-C7F92A2BCB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3412576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DEC55064-8999-7941-BDFC-C46DF67D5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0225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圓角矩形 42">
                <a:extLst>
                  <a:ext uri="{FF2B5EF4-FFF2-40B4-BE49-F238E27FC236}">
                    <a16:creationId xmlns:a16="http://schemas.microsoft.com/office/drawing/2014/main" id="{6E319244-63E4-F24D-B866-2A8C83A44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677235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5CED04DB-8B4E-6E4A-B27C-84C7C3247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281180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圓角矩形 44">
                <a:extLst>
                  <a:ext uri="{FF2B5EF4-FFF2-40B4-BE49-F238E27FC236}">
                    <a16:creationId xmlns:a16="http://schemas.microsoft.com/office/drawing/2014/main" id="{7BB42C3E-022F-424A-BD53-712A42F7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885699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63800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STRING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5CF3548-C3FC-4F48-87BE-D3C47881F3FE}"/>
              </a:ext>
            </a:extLst>
          </p:cNvPr>
          <p:cNvGrpSpPr/>
          <p:nvPr/>
        </p:nvGrpSpPr>
        <p:grpSpPr>
          <a:xfrm>
            <a:off x="1105033" y="1593972"/>
            <a:ext cx="9981934" cy="3966817"/>
            <a:chOff x="1105033" y="1593972"/>
            <a:chExt cx="9981934" cy="3966817"/>
          </a:xfr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4C5607-2201-BA4E-9263-B55C25E05B1D}"/>
                </a:ext>
              </a:extLst>
            </p:cNvPr>
            <p:cNvSpPr/>
            <p:nvPr/>
          </p:nvSpPr>
          <p:spPr>
            <a:xfrm>
              <a:off x="8634967" y="218019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時間到囉！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6A85D74-0AE5-274F-8D5F-8832B759D048}"/>
                </a:ext>
              </a:extLst>
            </p:cNvPr>
            <p:cNvGrpSpPr/>
            <p:nvPr/>
          </p:nvGrpSpPr>
          <p:grpSpPr>
            <a:xfrm>
              <a:off x="1105033" y="1593972"/>
              <a:ext cx="9981934" cy="3966817"/>
              <a:chOff x="1105033" y="1593972"/>
              <a:chExt cx="9981934" cy="39668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A36FBAF-696E-D142-AE23-F9D2A4702461}"/>
                  </a:ext>
                </a:extLst>
              </p:cNvPr>
              <p:cNvSpPr/>
              <p:nvPr/>
            </p:nvSpPr>
            <p:spPr>
              <a:xfrm>
                <a:off x="863496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B3C115-6782-9B4F-8CFE-7AC6781F13BA}"/>
                  </a:ext>
                </a:extLst>
              </p:cNvPr>
              <p:cNvSpPr/>
              <p:nvPr/>
            </p:nvSpPr>
            <p:spPr>
              <a:xfrm>
                <a:off x="1105033" y="1593972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app_name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D65D1F-86B3-424A-B36D-7B5D4C26839E}"/>
                  </a:ext>
                </a:extLst>
              </p:cNvPr>
              <p:cNvSpPr/>
              <p:nvPr/>
            </p:nvSpPr>
            <p:spPr>
              <a:xfrm>
                <a:off x="1105033" y="218019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ADDC8FC-0C6E-8445-AF92-7F63DCC8D7BC}"/>
                  </a:ext>
                </a:extLst>
              </p:cNvPr>
              <p:cNvSpPr/>
              <p:nvPr/>
            </p:nvSpPr>
            <p:spPr>
              <a:xfrm>
                <a:off x="1105033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nav_header_subtitle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203E07-ECFA-AE44-8FB7-D1879171A100}"/>
                  </a:ext>
                </a:extLst>
              </p:cNvPr>
              <p:cNvSpPr/>
              <p:nvPr/>
            </p:nvSpPr>
            <p:spPr>
              <a:xfrm>
                <a:off x="376230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RECIPES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EC4FAEF-F054-C342-AD56-00A9108A6AC4}"/>
                  </a:ext>
                </a:extLst>
              </p:cNvPr>
              <p:cNvSpPr/>
              <p:nvPr/>
            </p:nvSpPr>
            <p:spPr>
              <a:xfrm>
                <a:off x="3762307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Rabbit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8EE44B-AD1E-6647-B79C-66A36F716936}"/>
                  </a:ext>
                </a:extLst>
              </p:cNvPr>
              <p:cNvSpPr/>
              <p:nvPr/>
            </p:nvSpPr>
            <p:spPr>
              <a:xfrm>
                <a:off x="3762307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Good Morning, Rabbit!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813946-A317-A94E-A1FF-C50C19DD11CB}"/>
                  </a:ext>
                </a:extLst>
              </p:cNvPr>
              <p:cNvSpPr/>
              <p:nvPr/>
            </p:nvSpPr>
            <p:spPr>
              <a:xfrm>
                <a:off x="1105033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E12E8E8-3EF0-F64C-B0FF-40DBD6EF6C98}"/>
                  </a:ext>
                </a:extLst>
              </p:cNvPr>
              <p:cNvSpPr/>
              <p:nvPr/>
            </p:nvSpPr>
            <p:spPr>
              <a:xfrm>
                <a:off x="6419581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B1909F9-A053-CD43-84BE-AFC813D80D58}"/>
                  </a:ext>
                </a:extLst>
              </p:cNvPr>
              <p:cNvSpPr/>
              <p:nvPr/>
            </p:nvSpPr>
            <p:spPr>
              <a:xfrm>
                <a:off x="6419581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50B36F0-E166-0449-945F-DCF16BCCD996}"/>
                  </a:ext>
                </a:extLst>
              </p:cNvPr>
              <p:cNvSpPr/>
              <p:nvPr/>
            </p:nvSpPr>
            <p:spPr>
              <a:xfrm>
                <a:off x="3762307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D2663A37-55A6-C443-B705-37176572753E}"/>
                  </a:ext>
                </a:extLst>
              </p:cNvPr>
              <p:cNvGrpSpPr/>
              <p:nvPr/>
            </p:nvGrpSpPr>
            <p:grpSpPr>
              <a:xfrm>
                <a:off x="6419581" y="2766416"/>
                <a:ext cx="4667386" cy="2794373"/>
                <a:chOff x="6419581" y="3352638"/>
                <a:chExt cx="4667386" cy="279437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EA53A42-AE3A-9742-9421-1EDADEFD3655}"/>
                    </a:ext>
                  </a:extLst>
                </p:cNvPr>
                <p:cNvSpPr/>
                <p:nvPr/>
              </p:nvSpPr>
              <p:spPr>
                <a:xfrm>
                  <a:off x="6419581" y="3352638"/>
                  <a:ext cx="1518837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b="1" dirty="0" err="1">
                      <a:solidFill>
                        <a:srgbClr val="FFC532"/>
                      </a:solidFill>
                    </a:rPr>
                    <a:t>labels_array</a:t>
                  </a:r>
                  <a:endParaRPr kumimoji="1" lang="zh-TW" altLang="en-US" sz="1600" b="1" dirty="0">
                    <a:solidFill>
                      <a:srgbClr val="FFC532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AA8BBA0-67AB-A140-98A8-61D1BED13B48}"/>
                    </a:ext>
                  </a:extLst>
                </p:cNvPr>
                <p:cNvSpPr/>
                <p:nvPr/>
              </p:nvSpPr>
              <p:spPr>
                <a:xfrm>
                  <a:off x="8634967" y="3352638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Meat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22A1CB1-B8CE-2A4F-A24C-3296D6C595AD}"/>
                    </a:ext>
                  </a:extLst>
                </p:cNvPr>
                <p:cNvSpPr/>
                <p:nvPr/>
              </p:nvSpPr>
              <p:spPr>
                <a:xfrm>
                  <a:off x="8634967" y="3938860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Vegetarian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45C9079-31AB-FD40-9DD3-4F0D21992691}"/>
                    </a:ext>
                  </a:extLst>
                </p:cNvPr>
                <p:cNvSpPr/>
                <p:nvPr/>
              </p:nvSpPr>
              <p:spPr>
                <a:xfrm>
                  <a:off x="8634967" y="4525082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Lunch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01F2363-291E-6C4E-97F5-B32D0522B8A8}"/>
                    </a:ext>
                  </a:extLst>
                </p:cNvPr>
                <p:cNvSpPr/>
                <p:nvPr/>
              </p:nvSpPr>
              <p:spPr>
                <a:xfrm>
                  <a:off x="8634967" y="5111304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Healthy Recipes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B9D9934-AC2A-AC4D-B9B3-3BDB11A91C72}"/>
                    </a:ext>
                  </a:extLst>
                </p:cNvPr>
                <p:cNvSpPr/>
                <p:nvPr/>
              </p:nvSpPr>
              <p:spPr>
                <a:xfrm>
                  <a:off x="8634967" y="5697525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Drinks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323363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DIMEN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09561C4-E37D-EC47-8A72-4A7483507321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  <a:effectLst>
            <a:outerShdw blurRad="76200" dist="38100" dir="2700000" algn="tl" rotWithShape="0">
              <a:prstClr val="black">
                <a:alpha val="18000"/>
              </a:prstClr>
            </a:outerShdw>
          </a:effectLst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B68AA8F-F703-A64E-A695-7D646B8EB1D9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757FDA-5B76-AE47-B8F3-2A2C616452D6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DDAB5BD-70C9-1547-8A35-8187A260F4CB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4E05621-8FAE-9C4E-9C05-03953BB322C7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287E696-F802-FA44-B9A3-423D941432E2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7C64233-EEE1-8447-A8EC-B03A4BB2DDAC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9750CF2-545C-6F44-AF9A-882789AD9958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21FEB9F-B823-CF46-91C2-58F94F87A45C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BCCD669-14B4-984B-AAC4-057F381AA574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E42D18E-7F14-A54F-8A85-6FA72171974F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96824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>
            <a:extLst>
              <a:ext uri="{FF2B5EF4-FFF2-40B4-BE49-F238E27FC236}">
                <a16:creationId xmlns:a16="http://schemas.microsoft.com/office/drawing/2014/main" id="{CCCC8CAA-E865-9F4B-9A12-77EC06F3CECF}"/>
              </a:ext>
            </a:extLst>
          </p:cNvPr>
          <p:cNvGrpSpPr/>
          <p:nvPr/>
        </p:nvGrpSpPr>
        <p:grpSpPr>
          <a:xfrm>
            <a:off x="5139202" y="1814596"/>
            <a:ext cx="1906483" cy="1851411"/>
            <a:chOff x="5139202" y="1814596"/>
            <a:chExt cx="1906483" cy="1851411"/>
          </a:xfrm>
        </p:grpSpPr>
        <p:grpSp>
          <p:nvGrpSpPr>
            <p:cNvPr id="5" name="그룹 405">
              <a:extLst>
                <a:ext uri="{FF2B5EF4-FFF2-40B4-BE49-F238E27FC236}">
                  <a16:creationId xmlns:a16="http://schemas.microsoft.com/office/drawing/2014/main" id="{A1EF38CF-D33F-C24E-94F2-FCC180023D09}"/>
                </a:ext>
              </a:extLst>
            </p:cNvPr>
            <p:cNvGrpSpPr/>
            <p:nvPr/>
          </p:nvGrpSpPr>
          <p:grpSpPr>
            <a:xfrm>
              <a:off x="5139202" y="1814596"/>
              <a:ext cx="1906483" cy="1851411"/>
              <a:chOff x="3084083" y="306528"/>
              <a:chExt cx="6257925" cy="6077151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97D4FB68-0C50-6F4D-8E96-8D69074A8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083" y="326604"/>
                <a:ext cx="6010275" cy="6020001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A8690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DED0B2F4-D35C-524F-B4BB-E53E0AD47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1733" y="306528"/>
                <a:ext cx="6010275" cy="6020001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solidFill>
                <a:srgbClr val="A8690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36BDFE83-59BA-2D4B-81C9-02C3FF407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794" y="363679"/>
                <a:ext cx="6010274" cy="6020000"/>
              </a:xfrm>
              <a:custGeom>
                <a:avLst/>
                <a:gdLst>
                  <a:gd name="T0" fmla="*/ 1909 w 3708"/>
                  <a:gd name="T1" fmla="*/ 0 h 3715"/>
                  <a:gd name="T2" fmla="*/ 2025 w 3708"/>
                  <a:gd name="T3" fmla="*/ 5 h 3715"/>
                  <a:gd name="T4" fmla="*/ 2149 w 3708"/>
                  <a:gd name="T5" fmla="*/ 15 h 3715"/>
                  <a:gd name="T6" fmla="*/ 2279 w 3708"/>
                  <a:gd name="T7" fmla="*/ 30 h 3715"/>
                  <a:gd name="T8" fmla="*/ 2413 w 3708"/>
                  <a:gd name="T9" fmla="*/ 51 h 3715"/>
                  <a:gd name="T10" fmla="*/ 2551 w 3708"/>
                  <a:gd name="T11" fmla="*/ 79 h 3715"/>
                  <a:gd name="T12" fmla="*/ 2687 w 3708"/>
                  <a:gd name="T13" fmla="*/ 113 h 3715"/>
                  <a:gd name="T14" fmla="*/ 2824 w 3708"/>
                  <a:gd name="T15" fmla="*/ 155 h 3715"/>
                  <a:gd name="T16" fmla="*/ 2956 w 3708"/>
                  <a:gd name="T17" fmla="*/ 206 h 3715"/>
                  <a:gd name="T18" fmla="*/ 3084 w 3708"/>
                  <a:gd name="T19" fmla="*/ 264 h 3715"/>
                  <a:gd name="T20" fmla="*/ 3206 w 3708"/>
                  <a:gd name="T21" fmla="*/ 330 h 3715"/>
                  <a:gd name="T22" fmla="*/ 3317 w 3708"/>
                  <a:gd name="T23" fmla="*/ 407 h 3715"/>
                  <a:gd name="T24" fmla="*/ 3419 w 3708"/>
                  <a:gd name="T25" fmla="*/ 493 h 3715"/>
                  <a:gd name="T26" fmla="*/ 3508 w 3708"/>
                  <a:gd name="T27" fmla="*/ 589 h 3715"/>
                  <a:gd name="T28" fmla="*/ 3584 w 3708"/>
                  <a:gd name="T29" fmla="*/ 696 h 3715"/>
                  <a:gd name="T30" fmla="*/ 3642 w 3708"/>
                  <a:gd name="T31" fmla="*/ 814 h 3715"/>
                  <a:gd name="T32" fmla="*/ 3684 w 3708"/>
                  <a:gd name="T33" fmla="*/ 943 h 3715"/>
                  <a:gd name="T34" fmla="*/ 3706 w 3708"/>
                  <a:gd name="T35" fmla="*/ 1086 h 3715"/>
                  <a:gd name="T36" fmla="*/ 3706 w 3708"/>
                  <a:gd name="T37" fmla="*/ 1214 h 3715"/>
                  <a:gd name="T38" fmla="*/ 3684 w 3708"/>
                  <a:gd name="T39" fmla="*/ 1320 h 3715"/>
                  <a:gd name="T40" fmla="*/ 3645 w 3708"/>
                  <a:gd name="T41" fmla="*/ 1426 h 3715"/>
                  <a:gd name="T42" fmla="*/ 3587 w 3708"/>
                  <a:gd name="T43" fmla="*/ 1526 h 3715"/>
                  <a:gd name="T44" fmla="*/ 3516 w 3708"/>
                  <a:gd name="T45" fmla="*/ 1612 h 3715"/>
                  <a:gd name="T46" fmla="*/ 3476 w 3708"/>
                  <a:gd name="T47" fmla="*/ 3367 h 3715"/>
                  <a:gd name="T48" fmla="*/ 3464 w 3708"/>
                  <a:gd name="T49" fmla="*/ 3460 h 3715"/>
                  <a:gd name="T50" fmla="*/ 3429 w 3708"/>
                  <a:gd name="T51" fmla="*/ 3542 h 3715"/>
                  <a:gd name="T52" fmla="*/ 3375 w 3708"/>
                  <a:gd name="T53" fmla="*/ 3613 h 3715"/>
                  <a:gd name="T54" fmla="*/ 3304 w 3708"/>
                  <a:gd name="T55" fmla="*/ 3668 h 3715"/>
                  <a:gd name="T56" fmla="*/ 3221 w 3708"/>
                  <a:gd name="T57" fmla="*/ 3703 h 3715"/>
                  <a:gd name="T58" fmla="*/ 3129 w 3708"/>
                  <a:gd name="T59" fmla="*/ 3715 h 3715"/>
                  <a:gd name="T60" fmla="*/ 533 w 3708"/>
                  <a:gd name="T61" fmla="*/ 3712 h 3715"/>
                  <a:gd name="T62" fmla="*/ 443 w 3708"/>
                  <a:gd name="T63" fmla="*/ 3688 h 3715"/>
                  <a:gd name="T64" fmla="*/ 367 w 3708"/>
                  <a:gd name="T65" fmla="*/ 3643 h 3715"/>
                  <a:gd name="T66" fmla="*/ 305 w 3708"/>
                  <a:gd name="T67" fmla="*/ 3579 h 3715"/>
                  <a:gd name="T68" fmla="*/ 259 w 3708"/>
                  <a:gd name="T69" fmla="*/ 3503 h 3715"/>
                  <a:gd name="T70" fmla="*/ 235 w 3708"/>
                  <a:gd name="T71" fmla="*/ 3414 h 3715"/>
                  <a:gd name="T72" fmla="*/ 231 w 3708"/>
                  <a:gd name="T73" fmla="*/ 1649 h 3715"/>
                  <a:gd name="T74" fmla="*/ 155 w 3708"/>
                  <a:gd name="T75" fmla="*/ 1571 h 3715"/>
                  <a:gd name="T76" fmla="*/ 90 w 3708"/>
                  <a:gd name="T77" fmla="*/ 1477 h 3715"/>
                  <a:gd name="T78" fmla="*/ 42 w 3708"/>
                  <a:gd name="T79" fmla="*/ 1374 h 3715"/>
                  <a:gd name="T80" fmla="*/ 11 w 3708"/>
                  <a:gd name="T81" fmla="*/ 1267 h 3715"/>
                  <a:gd name="T82" fmla="*/ 0 w 3708"/>
                  <a:gd name="T83" fmla="*/ 1160 h 3715"/>
                  <a:gd name="T84" fmla="*/ 11 w 3708"/>
                  <a:gd name="T85" fmla="*/ 1013 h 3715"/>
                  <a:gd name="T86" fmla="*/ 43 w 3708"/>
                  <a:gd name="T87" fmla="*/ 878 h 3715"/>
                  <a:gd name="T88" fmla="*/ 92 w 3708"/>
                  <a:gd name="T89" fmla="*/ 753 h 3715"/>
                  <a:gd name="T90" fmla="*/ 160 w 3708"/>
                  <a:gd name="T91" fmla="*/ 641 h 3715"/>
                  <a:gd name="T92" fmla="*/ 243 w 3708"/>
                  <a:gd name="T93" fmla="*/ 540 h 3715"/>
                  <a:gd name="T94" fmla="*/ 339 w 3708"/>
                  <a:gd name="T95" fmla="*/ 449 h 3715"/>
                  <a:gd name="T96" fmla="*/ 446 w 3708"/>
                  <a:gd name="T97" fmla="*/ 368 h 3715"/>
                  <a:gd name="T98" fmla="*/ 562 w 3708"/>
                  <a:gd name="T99" fmla="*/ 296 h 3715"/>
                  <a:gd name="T100" fmla="*/ 687 w 3708"/>
                  <a:gd name="T101" fmla="*/ 233 h 3715"/>
                  <a:gd name="T102" fmla="*/ 817 w 3708"/>
                  <a:gd name="T103" fmla="*/ 180 h 3715"/>
                  <a:gd name="T104" fmla="*/ 953 w 3708"/>
                  <a:gd name="T105" fmla="*/ 134 h 3715"/>
                  <a:gd name="T106" fmla="*/ 1089 w 3708"/>
                  <a:gd name="T107" fmla="*/ 95 h 3715"/>
                  <a:gd name="T108" fmla="*/ 1226 w 3708"/>
                  <a:gd name="T109" fmla="*/ 65 h 3715"/>
                  <a:gd name="T110" fmla="*/ 1362 w 3708"/>
                  <a:gd name="T111" fmla="*/ 40 h 3715"/>
                  <a:gd name="T112" fmla="*/ 1494 w 3708"/>
                  <a:gd name="T113" fmla="*/ 22 h 3715"/>
                  <a:gd name="T114" fmla="*/ 1622 w 3708"/>
                  <a:gd name="T115" fmla="*/ 9 h 3715"/>
                  <a:gd name="T116" fmla="*/ 1743 w 3708"/>
                  <a:gd name="T117" fmla="*/ 2 h 3715"/>
                  <a:gd name="T118" fmla="*/ 1853 w 3708"/>
                  <a:gd name="T119" fmla="*/ 0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08" h="3715">
                    <a:moveTo>
                      <a:pt x="1853" y="0"/>
                    </a:moveTo>
                    <a:lnTo>
                      <a:pt x="1909" y="0"/>
                    </a:lnTo>
                    <a:lnTo>
                      <a:pt x="1966" y="2"/>
                    </a:lnTo>
                    <a:lnTo>
                      <a:pt x="2025" y="5"/>
                    </a:lnTo>
                    <a:lnTo>
                      <a:pt x="2086" y="9"/>
                    </a:lnTo>
                    <a:lnTo>
                      <a:pt x="2149" y="15"/>
                    </a:lnTo>
                    <a:lnTo>
                      <a:pt x="2213" y="22"/>
                    </a:lnTo>
                    <a:lnTo>
                      <a:pt x="2279" y="30"/>
                    </a:lnTo>
                    <a:lnTo>
                      <a:pt x="2347" y="40"/>
                    </a:lnTo>
                    <a:lnTo>
                      <a:pt x="2413" y="51"/>
                    </a:lnTo>
                    <a:lnTo>
                      <a:pt x="2482" y="65"/>
                    </a:lnTo>
                    <a:lnTo>
                      <a:pt x="2551" y="79"/>
                    </a:lnTo>
                    <a:lnTo>
                      <a:pt x="2619" y="95"/>
                    </a:lnTo>
                    <a:lnTo>
                      <a:pt x="2687" y="113"/>
                    </a:lnTo>
                    <a:lnTo>
                      <a:pt x="2756" y="134"/>
                    </a:lnTo>
                    <a:lnTo>
                      <a:pt x="2824" y="155"/>
                    </a:lnTo>
                    <a:lnTo>
                      <a:pt x="2891" y="180"/>
                    </a:lnTo>
                    <a:lnTo>
                      <a:pt x="2956" y="206"/>
                    </a:lnTo>
                    <a:lnTo>
                      <a:pt x="3022" y="233"/>
                    </a:lnTo>
                    <a:lnTo>
                      <a:pt x="3084" y="264"/>
                    </a:lnTo>
                    <a:lnTo>
                      <a:pt x="3146" y="296"/>
                    </a:lnTo>
                    <a:lnTo>
                      <a:pt x="3206" y="330"/>
                    </a:lnTo>
                    <a:lnTo>
                      <a:pt x="3262" y="368"/>
                    </a:lnTo>
                    <a:lnTo>
                      <a:pt x="3317" y="407"/>
                    </a:lnTo>
                    <a:lnTo>
                      <a:pt x="3369" y="449"/>
                    </a:lnTo>
                    <a:lnTo>
                      <a:pt x="3419" y="493"/>
                    </a:lnTo>
                    <a:lnTo>
                      <a:pt x="3465" y="540"/>
                    </a:lnTo>
                    <a:lnTo>
                      <a:pt x="3508" y="589"/>
                    </a:lnTo>
                    <a:lnTo>
                      <a:pt x="3548" y="641"/>
                    </a:lnTo>
                    <a:lnTo>
                      <a:pt x="3584" y="696"/>
                    </a:lnTo>
                    <a:lnTo>
                      <a:pt x="3615" y="753"/>
                    </a:lnTo>
                    <a:lnTo>
                      <a:pt x="3642" y="814"/>
                    </a:lnTo>
                    <a:lnTo>
                      <a:pt x="3666" y="878"/>
                    </a:lnTo>
                    <a:lnTo>
                      <a:pt x="3684" y="943"/>
                    </a:lnTo>
                    <a:lnTo>
                      <a:pt x="3698" y="1013"/>
                    </a:lnTo>
                    <a:lnTo>
                      <a:pt x="3706" y="1086"/>
                    </a:lnTo>
                    <a:lnTo>
                      <a:pt x="3708" y="1160"/>
                    </a:lnTo>
                    <a:lnTo>
                      <a:pt x="3706" y="1214"/>
                    </a:lnTo>
                    <a:lnTo>
                      <a:pt x="3698" y="1267"/>
                    </a:lnTo>
                    <a:lnTo>
                      <a:pt x="3684" y="1320"/>
                    </a:lnTo>
                    <a:lnTo>
                      <a:pt x="3666" y="1374"/>
                    </a:lnTo>
                    <a:lnTo>
                      <a:pt x="3645" y="1426"/>
                    </a:lnTo>
                    <a:lnTo>
                      <a:pt x="3618" y="1477"/>
                    </a:lnTo>
                    <a:lnTo>
                      <a:pt x="3587" y="1526"/>
                    </a:lnTo>
                    <a:lnTo>
                      <a:pt x="3553" y="1571"/>
                    </a:lnTo>
                    <a:lnTo>
                      <a:pt x="3516" y="1612"/>
                    </a:lnTo>
                    <a:lnTo>
                      <a:pt x="3476" y="1649"/>
                    </a:lnTo>
                    <a:lnTo>
                      <a:pt x="3476" y="3367"/>
                    </a:lnTo>
                    <a:lnTo>
                      <a:pt x="3473" y="3414"/>
                    </a:lnTo>
                    <a:lnTo>
                      <a:pt x="3464" y="3460"/>
                    </a:lnTo>
                    <a:lnTo>
                      <a:pt x="3449" y="3503"/>
                    </a:lnTo>
                    <a:lnTo>
                      <a:pt x="3429" y="3542"/>
                    </a:lnTo>
                    <a:lnTo>
                      <a:pt x="3404" y="3579"/>
                    </a:lnTo>
                    <a:lnTo>
                      <a:pt x="3375" y="3613"/>
                    </a:lnTo>
                    <a:lnTo>
                      <a:pt x="3341" y="3643"/>
                    </a:lnTo>
                    <a:lnTo>
                      <a:pt x="3304" y="3668"/>
                    </a:lnTo>
                    <a:lnTo>
                      <a:pt x="3264" y="3688"/>
                    </a:lnTo>
                    <a:lnTo>
                      <a:pt x="3221" y="3703"/>
                    </a:lnTo>
                    <a:lnTo>
                      <a:pt x="3176" y="3712"/>
                    </a:lnTo>
                    <a:lnTo>
                      <a:pt x="3129" y="3715"/>
                    </a:lnTo>
                    <a:lnTo>
                      <a:pt x="579" y="3715"/>
                    </a:lnTo>
                    <a:lnTo>
                      <a:pt x="533" y="3712"/>
                    </a:lnTo>
                    <a:lnTo>
                      <a:pt x="486" y="3703"/>
                    </a:lnTo>
                    <a:lnTo>
                      <a:pt x="443" y="3688"/>
                    </a:lnTo>
                    <a:lnTo>
                      <a:pt x="404" y="3668"/>
                    </a:lnTo>
                    <a:lnTo>
                      <a:pt x="367" y="3643"/>
                    </a:lnTo>
                    <a:lnTo>
                      <a:pt x="334" y="3613"/>
                    </a:lnTo>
                    <a:lnTo>
                      <a:pt x="305" y="3579"/>
                    </a:lnTo>
                    <a:lnTo>
                      <a:pt x="279" y="3542"/>
                    </a:lnTo>
                    <a:lnTo>
                      <a:pt x="259" y="3503"/>
                    </a:lnTo>
                    <a:lnTo>
                      <a:pt x="244" y="3460"/>
                    </a:lnTo>
                    <a:lnTo>
                      <a:pt x="235" y="3414"/>
                    </a:lnTo>
                    <a:lnTo>
                      <a:pt x="231" y="3367"/>
                    </a:lnTo>
                    <a:lnTo>
                      <a:pt x="231" y="1649"/>
                    </a:lnTo>
                    <a:lnTo>
                      <a:pt x="192" y="1612"/>
                    </a:lnTo>
                    <a:lnTo>
                      <a:pt x="155" y="1571"/>
                    </a:lnTo>
                    <a:lnTo>
                      <a:pt x="121" y="1526"/>
                    </a:lnTo>
                    <a:lnTo>
                      <a:pt x="90" y="1477"/>
                    </a:lnTo>
                    <a:lnTo>
                      <a:pt x="64" y="1426"/>
                    </a:lnTo>
                    <a:lnTo>
                      <a:pt x="42" y="1374"/>
                    </a:lnTo>
                    <a:lnTo>
                      <a:pt x="24" y="1320"/>
                    </a:lnTo>
                    <a:lnTo>
                      <a:pt x="11" y="1267"/>
                    </a:lnTo>
                    <a:lnTo>
                      <a:pt x="3" y="1214"/>
                    </a:lnTo>
                    <a:lnTo>
                      <a:pt x="0" y="1160"/>
                    </a:lnTo>
                    <a:lnTo>
                      <a:pt x="3" y="1086"/>
                    </a:lnTo>
                    <a:lnTo>
                      <a:pt x="11" y="1013"/>
                    </a:lnTo>
                    <a:lnTo>
                      <a:pt x="25" y="943"/>
                    </a:lnTo>
                    <a:lnTo>
                      <a:pt x="43" y="878"/>
                    </a:lnTo>
                    <a:lnTo>
                      <a:pt x="65" y="814"/>
                    </a:lnTo>
                    <a:lnTo>
                      <a:pt x="92" y="753"/>
                    </a:lnTo>
                    <a:lnTo>
                      <a:pt x="124" y="696"/>
                    </a:lnTo>
                    <a:lnTo>
                      <a:pt x="160" y="641"/>
                    </a:lnTo>
                    <a:lnTo>
                      <a:pt x="200" y="589"/>
                    </a:lnTo>
                    <a:lnTo>
                      <a:pt x="243" y="540"/>
                    </a:lnTo>
                    <a:lnTo>
                      <a:pt x="289" y="493"/>
                    </a:lnTo>
                    <a:lnTo>
                      <a:pt x="339" y="449"/>
                    </a:lnTo>
                    <a:lnTo>
                      <a:pt x="390" y="407"/>
                    </a:lnTo>
                    <a:lnTo>
                      <a:pt x="446" y="368"/>
                    </a:lnTo>
                    <a:lnTo>
                      <a:pt x="503" y="330"/>
                    </a:lnTo>
                    <a:lnTo>
                      <a:pt x="562" y="296"/>
                    </a:lnTo>
                    <a:lnTo>
                      <a:pt x="624" y="264"/>
                    </a:lnTo>
                    <a:lnTo>
                      <a:pt x="687" y="233"/>
                    </a:lnTo>
                    <a:lnTo>
                      <a:pt x="752" y="206"/>
                    </a:lnTo>
                    <a:lnTo>
                      <a:pt x="817" y="180"/>
                    </a:lnTo>
                    <a:lnTo>
                      <a:pt x="885" y="155"/>
                    </a:lnTo>
                    <a:lnTo>
                      <a:pt x="953" y="134"/>
                    </a:lnTo>
                    <a:lnTo>
                      <a:pt x="1020" y="113"/>
                    </a:lnTo>
                    <a:lnTo>
                      <a:pt x="1089" y="95"/>
                    </a:lnTo>
                    <a:lnTo>
                      <a:pt x="1158" y="79"/>
                    </a:lnTo>
                    <a:lnTo>
                      <a:pt x="1226" y="65"/>
                    </a:lnTo>
                    <a:lnTo>
                      <a:pt x="1295" y="51"/>
                    </a:lnTo>
                    <a:lnTo>
                      <a:pt x="1362" y="40"/>
                    </a:lnTo>
                    <a:lnTo>
                      <a:pt x="1429" y="30"/>
                    </a:lnTo>
                    <a:lnTo>
                      <a:pt x="1494" y="22"/>
                    </a:lnTo>
                    <a:lnTo>
                      <a:pt x="1559" y="15"/>
                    </a:lnTo>
                    <a:lnTo>
                      <a:pt x="1622" y="9"/>
                    </a:lnTo>
                    <a:lnTo>
                      <a:pt x="1683" y="5"/>
                    </a:lnTo>
                    <a:lnTo>
                      <a:pt x="1743" y="2"/>
                    </a:lnTo>
                    <a:lnTo>
                      <a:pt x="1799" y="0"/>
                    </a:lnTo>
                    <a:lnTo>
                      <a:pt x="1853" y="0"/>
                    </a:lnTo>
                    <a:close/>
                  </a:path>
                </a:pathLst>
              </a:custGeom>
              <a:pattFill prst="divot">
                <a:fgClr>
                  <a:srgbClr val="F4B456"/>
                </a:fgClr>
                <a:bgClr>
                  <a:srgbClr val="F6C37A"/>
                </a:bgClr>
              </a:patt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구름 412">
              <a:extLst>
                <a:ext uri="{FF2B5EF4-FFF2-40B4-BE49-F238E27FC236}">
                  <a16:creationId xmlns:a16="http://schemas.microsoft.com/office/drawing/2014/main" id="{CE74383D-2B88-3149-99A3-FCDF238CF63F}"/>
                </a:ext>
              </a:extLst>
            </p:cNvPr>
            <p:cNvSpPr/>
            <p:nvPr/>
          </p:nvSpPr>
          <p:spPr>
            <a:xfrm>
              <a:off x="5465961" y="2035747"/>
              <a:ext cx="1282922" cy="1106800"/>
            </a:xfrm>
            <a:prstGeom prst="cloud">
              <a:avLst/>
            </a:prstGeom>
            <a:solidFill>
              <a:srgbClr val="694107">
                <a:alpha val="26000"/>
              </a:srgb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40">
            <a:extLst>
              <a:ext uri="{FF2B5EF4-FFF2-40B4-BE49-F238E27FC236}">
                <a16:creationId xmlns:a16="http://schemas.microsoft.com/office/drawing/2014/main" id="{749196C2-7BF2-FA4F-933A-EFB3EB6BAB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55829" y="2822335"/>
            <a:ext cx="3617883" cy="2741612"/>
            <a:chOff x="4538" y="1025"/>
            <a:chExt cx="3881" cy="2941"/>
          </a:xfrm>
          <a:effectLst>
            <a:outerShdw blurRad="1651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9" name="Freeform 46">
              <a:extLst>
                <a:ext uri="{FF2B5EF4-FFF2-40B4-BE49-F238E27FC236}">
                  <a16:creationId xmlns:a16="http://schemas.microsoft.com/office/drawing/2014/main" id="{3E6DC9DC-230E-3545-A244-91C137BD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0" y="1025"/>
              <a:ext cx="3689" cy="2665"/>
            </a:xfrm>
            <a:custGeom>
              <a:avLst/>
              <a:gdLst>
                <a:gd name="T0" fmla="*/ 1112 w 3689"/>
                <a:gd name="T1" fmla="*/ 0 h 2665"/>
                <a:gd name="T2" fmla="*/ 2584 w 3689"/>
                <a:gd name="T3" fmla="*/ 0 h 2665"/>
                <a:gd name="T4" fmla="*/ 2668 w 3689"/>
                <a:gd name="T5" fmla="*/ 3 h 2665"/>
                <a:gd name="T6" fmla="*/ 2751 w 3689"/>
                <a:gd name="T7" fmla="*/ 14 h 2665"/>
                <a:gd name="T8" fmla="*/ 2832 w 3689"/>
                <a:gd name="T9" fmla="*/ 33 h 2665"/>
                <a:gd name="T10" fmla="*/ 2910 w 3689"/>
                <a:gd name="T11" fmla="*/ 56 h 2665"/>
                <a:gd name="T12" fmla="*/ 2984 w 3689"/>
                <a:gd name="T13" fmla="*/ 86 h 2665"/>
                <a:gd name="T14" fmla="*/ 3056 w 3689"/>
                <a:gd name="T15" fmla="*/ 123 h 2665"/>
                <a:gd name="T16" fmla="*/ 3124 w 3689"/>
                <a:gd name="T17" fmla="*/ 165 h 2665"/>
                <a:gd name="T18" fmla="*/ 3190 w 3689"/>
                <a:gd name="T19" fmla="*/ 211 h 2665"/>
                <a:gd name="T20" fmla="*/ 3249 w 3689"/>
                <a:gd name="T21" fmla="*/ 264 h 2665"/>
                <a:gd name="T22" fmla="*/ 3306 w 3689"/>
                <a:gd name="T23" fmla="*/ 321 h 2665"/>
                <a:gd name="T24" fmla="*/ 3358 w 3689"/>
                <a:gd name="T25" fmla="*/ 383 h 2665"/>
                <a:gd name="T26" fmla="*/ 3404 w 3689"/>
                <a:gd name="T27" fmla="*/ 449 h 2665"/>
                <a:gd name="T28" fmla="*/ 3447 w 3689"/>
                <a:gd name="T29" fmla="*/ 518 h 2665"/>
                <a:gd name="T30" fmla="*/ 3482 w 3689"/>
                <a:gd name="T31" fmla="*/ 590 h 2665"/>
                <a:gd name="T32" fmla="*/ 3512 w 3689"/>
                <a:gd name="T33" fmla="*/ 666 h 2665"/>
                <a:gd name="T34" fmla="*/ 3535 w 3689"/>
                <a:gd name="T35" fmla="*/ 745 h 2665"/>
                <a:gd name="T36" fmla="*/ 3552 w 3689"/>
                <a:gd name="T37" fmla="*/ 827 h 2665"/>
                <a:gd name="T38" fmla="*/ 3563 w 3689"/>
                <a:gd name="T39" fmla="*/ 911 h 2665"/>
                <a:gd name="T40" fmla="*/ 3689 w 3689"/>
                <a:gd name="T41" fmla="*/ 2665 h 2665"/>
                <a:gd name="T42" fmla="*/ 0 w 3689"/>
                <a:gd name="T43" fmla="*/ 2665 h 2665"/>
                <a:gd name="T44" fmla="*/ 134 w 3689"/>
                <a:gd name="T45" fmla="*/ 911 h 2665"/>
                <a:gd name="T46" fmla="*/ 143 w 3689"/>
                <a:gd name="T47" fmla="*/ 831 h 2665"/>
                <a:gd name="T48" fmla="*/ 157 w 3689"/>
                <a:gd name="T49" fmla="*/ 752 h 2665"/>
                <a:gd name="T50" fmla="*/ 178 w 3689"/>
                <a:gd name="T51" fmla="*/ 676 h 2665"/>
                <a:gd name="T52" fmla="*/ 205 w 3689"/>
                <a:gd name="T53" fmla="*/ 603 h 2665"/>
                <a:gd name="T54" fmla="*/ 238 w 3689"/>
                <a:gd name="T55" fmla="*/ 533 h 2665"/>
                <a:gd name="T56" fmla="*/ 276 w 3689"/>
                <a:gd name="T57" fmla="*/ 466 h 2665"/>
                <a:gd name="T58" fmla="*/ 318 w 3689"/>
                <a:gd name="T59" fmla="*/ 402 h 2665"/>
                <a:gd name="T60" fmla="*/ 366 w 3689"/>
                <a:gd name="T61" fmla="*/ 343 h 2665"/>
                <a:gd name="T62" fmla="*/ 417 w 3689"/>
                <a:gd name="T63" fmla="*/ 287 h 2665"/>
                <a:gd name="T64" fmla="*/ 473 w 3689"/>
                <a:gd name="T65" fmla="*/ 236 h 2665"/>
                <a:gd name="T66" fmla="*/ 532 w 3689"/>
                <a:gd name="T67" fmla="*/ 188 h 2665"/>
                <a:gd name="T68" fmla="*/ 596 w 3689"/>
                <a:gd name="T69" fmla="*/ 147 h 2665"/>
                <a:gd name="T70" fmla="*/ 662 w 3689"/>
                <a:gd name="T71" fmla="*/ 109 h 2665"/>
                <a:gd name="T72" fmla="*/ 731 w 3689"/>
                <a:gd name="T73" fmla="*/ 76 h 2665"/>
                <a:gd name="T74" fmla="*/ 803 w 3689"/>
                <a:gd name="T75" fmla="*/ 50 h 2665"/>
                <a:gd name="T76" fmla="*/ 878 w 3689"/>
                <a:gd name="T77" fmla="*/ 28 h 2665"/>
                <a:gd name="T78" fmla="*/ 954 w 3689"/>
                <a:gd name="T79" fmla="*/ 13 h 2665"/>
                <a:gd name="T80" fmla="*/ 1033 w 3689"/>
                <a:gd name="T81" fmla="*/ 3 h 2665"/>
                <a:gd name="T82" fmla="*/ 1112 w 3689"/>
                <a:gd name="T83" fmla="*/ 0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89" h="2665">
                  <a:moveTo>
                    <a:pt x="1112" y="0"/>
                  </a:moveTo>
                  <a:lnTo>
                    <a:pt x="2584" y="0"/>
                  </a:lnTo>
                  <a:lnTo>
                    <a:pt x="2668" y="3"/>
                  </a:lnTo>
                  <a:lnTo>
                    <a:pt x="2751" y="14"/>
                  </a:lnTo>
                  <a:lnTo>
                    <a:pt x="2832" y="33"/>
                  </a:lnTo>
                  <a:lnTo>
                    <a:pt x="2910" y="56"/>
                  </a:lnTo>
                  <a:lnTo>
                    <a:pt x="2984" y="86"/>
                  </a:lnTo>
                  <a:lnTo>
                    <a:pt x="3056" y="123"/>
                  </a:lnTo>
                  <a:lnTo>
                    <a:pt x="3124" y="165"/>
                  </a:lnTo>
                  <a:lnTo>
                    <a:pt x="3190" y="211"/>
                  </a:lnTo>
                  <a:lnTo>
                    <a:pt x="3249" y="264"/>
                  </a:lnTo>
                  <a:lnTo>
                    <a:pt x="3306" y="321"/>
                  </a:lnTo>
                  <a:lnTo>
                    <a:pt x="3358" y="383"/>
                  </a:lnTo>
                  <a:lnTo>
                    <a:pt x="3404" y="449"/>
                  </a:lnTo>
                  <a:lnTo>
                    <a:pt x="3447" y="518"/>
                  </a:lnTo>
                  <a:lnTo>
                    <a:pt x="3482" y="590"/>
                  </a:lnTo>
                  <a:lnTo>
                    <a:pt x="3512" y="666"/>
                  </a:lnTo>
                  <a:lnTo>
                    <a:pt x="3535" y="745"/>
                  </a:lnTo>
                  <a:lnTo>
                    <a:pt x="3552" y="827"/>
                  </a:lnTo>
                  <a:lnTo>
                    <a:pt x="3563" y="911"/>
                  </a:lnTo>
                  <a:lnTo>
                    <a:pt x="3689" y="2665"/>
                  </a:lnTo>
                  <a:lnTo>
                    <a:pt x="0" y="2665"/>
                  </a:lnTo>
                  <a:lnTo>
                    <a:pt x="134" y="911"/>
                  </a:lnTo>
                  <a:lnTo>
                    <a:pt x="143" y="831"/>
                  </a:lnTo>
                  <a:lnTo>
                    <a:pt x="157" y="752"/>
                  </a:lnTo>
                  <a:lnTo>
                    <a:pt x="178" y="676"/>
                  </a:lnTo>
                  <a:lnTo>
                    <a:pt x="205" y="603"/>
                  </a:lnTo>
                  <a:lnTo>
                    <a:pt x="238" y="533"/>
                  </a:lnTo>
                  <a:lnTo>
                    <a:pt x="276" y="466"/>
                  </a:lnTo>
                  <a:lnTo>
                    <a:pt x="318" y="402"/>
                  </a:lnTo>
                  <a:lnTo>
                    <a:pt x="366" y="343"/>
                  </a:lnTo>
                  <a:lnTo>
                    <a:pt x="417" y="287"/>
                  </a:lnTo>
                  <a:lnTo>
                    <a:pt x="473" y="236"/>
                  </a:lnTo>
                  <a:lnTo>
                    <a:pt x="532" y="188"/>
                  </a:lnTo>
                  <a:lnTo>
                    <a:pt x="596" y="147"/>
                  </a:lnTo>
                  <a:lnTo>
                    <a:pt x="662" y="109"/>
                  </a:lnTo>
                  <a:lnTo>
                    <a:pt x="731" y="76"/>
                  </a:lnTo>
                  <a:lnTo>
                    <a:pt x="803" y="50"/>
                  </a:lnTo>
                  <a:lnTo>
                    <a:pt x="878" y="28"/>
                  </a:lnTo>
                  <a:lnTo>
                    <a:pt x="954" y="13"/>
                  </a:lnTo>
                  <a:lnTo>
                    <a:pt x="1033" y="3"/>
                  </a:lnTo>
                  <a:lnTo>
                    <a:pt x="111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55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02A05813-41E8-C34F-A10F-12C736397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" y="3674"/>
              <a:ext cx="3881" cy="200"/>
            </a:xfrm>
            <a:custGeom>
              <a:avLst/>
              <a:gdLst>
                <a:gd name="T0" fmla="*/ 101 w 3881"/>
                <a:gd name="T1" fmla="*/ 0 h 200"/>
                <a:gd name="T2" fmla="*/ 3781 w 3881"/>
                <a:gd name="T3" fmla="*/ 0 h 200"/>
                <a:gd name="T4" fmla="*/ 3803 w 3881"/>
                <a:gd name="T5" fmla="*/ 3 h 200"/>
                <a:gd name="T6" fmla="*/ 3822 w 3881"/>
                <a:gd name="T7" fmla="*/ 10 h 200"/>
                <a:gd name="T8" fmla="*/ 3842 w 3881"/>
                <a:gd name="T9" fmla="*/ 21 h 200"/>
                <a:gd name="T10" fmla="*/ 3858 w 3881"/>
                <a:gd name="T11" fmla="*/ 35 h 200"/>
                <a:gd name="T12" fmla="*/ 3870 w 3881"/>
                <a:gd name="T13" fmla="*/ 55 h 200"/>
                <a:gd name="T14" fmla="*/ 3878 w 3881"/>
                <a:gd name="T15" fmla="*/ 75 h 200"/>
                <a:gd name="T16" fmla="*/ 3881 w 3881"/>
                <a:gd name="T17" fmla="*/ 100 h 200"/>
                <a:gd name="T18" fmla="*/ 3878 w 3881"/>
                <a:gd name="T19" fmla="*/ 124 h 200"/>
                <a:gd name="T20" fmla="*/ 3872 w 3881"/>
                <a:gd name="T21" fmla="*/ 145 h 200"/>
                <a:gd name="T22" fmla="*/ 3860 w 3881"/>
                <a:gd name="T23" fmla="*/ 164 h 200"/>
                <a:gd name="T24" fmla="*/ 3845 w 3881"/>
                <a:gd name="T25" fmla="*/ 179 h 200"/>
                <a:gd name="T26" fmla="*/ 3826 w 3881"/>
                <a:gd name="T27" fmla="*/ 191 h 200"/>
                <a:gd name="T28" fmla="*/ 3805 w 3881"/>
                <a:gd name="T29" fmla="*/ 197 h 200"/>
                <a:gd name="T30" fmla="*/ 3781 w 3881"/>
                <a:gd name="T31" fmla="*/ 200 h 200"/>
                <a:gd name="T32" fmla="*/ 101 w 3881"/>
                <a:gd name="T33" fmla="*/ 200 h 200"/>
                <a:gd name="T34" fmla="*/ 76 w 3881"/>
                <a:gd name="T35" fmla="*/ 197 h 200"/>
                <a:gd name="T36" fmla="*/ 55 w 3881"/>
                <a:gd name="T37" fmla="*/ 191 h 200"/>
                <a:gd name="T38" fmla="*/ 36 w 3881"/>
                <a:gd name="T39" fmla="*/ 179 h 200"/>
                <a:gd name="T40" fmla="*/ 22 w 3881"/>
                <a:gd name="T41" fmla="*/ 164 h 200"/>
                <a:gd name="T42" fmla="*/ 10 w 3881"/>
                <a:gd name="T43" fmla="*/ 145 h 200"/>
                <a:gd name="T44" fmla="*/ 2 w 3881"/>
                <a:gd name="T45" fmla="*/ 124 h 200"/>
                <a:gd name="T46" fmla="*/ 0 w 3881"/>
                <a:gd name="T47" fmla="*/ 100 h 200"/>
                <a:gd name="T48" fmla="*/ 2 w 3881"/>
                <a:gd name="T49" fmla="*/ 75 h 200"/>
                <a:gd name="T50" fmla="*/ 10 w 3881"/>
                <a:gd name="T51" fmla="*/ 55 h 200"/>
                <a:gd name="T52" fmla="*/ 22 w 3881"/>
                <a:gd name="T53" fmla="*/ 35 h 200"/>
                <a:gd name="T54" fmla="*/ 36 w 3881"/>
                <a:gd name="T55" fmla="*/ 21 h 200"/>
                <a:gd name="T56" fmla="*/ 55 w 3881"/>
                <a:gd name="T57" fmla="*/ 10 h 200"/>
                <a:gd name="T58" fmla="*/ 76 w 3881"/>
                <a:gd name="T59" fmla="*/ 3 h 200"/>
                <a:gd name="T60" fmla="*/ 101 w 3881"/>
                <a:gd name="T6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81" h="200">
                  <a:moveTo>
                    <a:pt x="101" y="0"/>
                  </a:moveTo>
                  <a:lnTo>
                    <a:pt x="3781" y="0"/>
                  </a:lnTo>
                  <a:lnTo>
                    <a:pt x="3803" y="3"/>
                  </a:lnTo>
                  <a:lnTo>
                    <a:pt x="3822" y="10"/>
                  </a:lnTo>
                  <a:lnTo>
                    <a:pt x="3842" y="21"/>
                  </a:lnTo>
                  <a:lnTo>
                    <a:pt x="3858" y="35"/>
                  </a:lnTo>
                  <a:lnTo>
                    <a:pt x="3870" y="55"/>
                  </a:lnTo>
                  <a:lnTo>
                    <a:pt x="3878" y="75"/>
                  </a:lnTo>
                  <a:lnTo>
                    <a:pt x="3881" y="100"/>
                  </a:lnTo>
                  <a:lnTo>
                    <a:pt x="3878" y="124"/>
                  </a:lnTo>
                  <a:lnTo>
                    <a:pt x="3872" y="145"/>
                  </a:lnTo>
                  <a:lnTo>
                    <a:pt x="3860" y="164"/>
                  </a:lnTo>
                  <a:lnTo>
                    <a:pt x="3845" y="179"/>
                  </a:lnTo>
                  <a:lnTo>
                    <a:pt x="3826" y="191"/>
                  </a:lnTo>
                  <a:lnTo>
                    <a:pt x="3805" y="197"/>
                  </a:lnTo>
                  <a:lnTo>
                    <a:pt x="3781" y="200"/>
                  </a:lnTo>
                  <a:lnTo>
                    <a:pt x="101" y="200"/>
                  </a:lnTo>
                  <a:lnTo>
                    <a:pt x="76" y="197"/>
                  </a:lnTo>
                  <a:lnTo>
                    <a:pt x="55" y="191"/>
                  </a:lnTo>
                  <a:lnTo>
                    <a:pt x="36" y="179"/>
                  </a:lnTo>
                  <a:lnTo>
                    <a:pt x="22" y="164"/>
                  </a:lnTo>
                  <a:lnTo>
                    <a:pt x="10" y="145"/>
                  </a:lnTo>
                  <a:lnTo>
                    <a:pt x="2" y="124"/>
                  </a:lnTo>
                  <a:lnTo>
                    <a:pt x="0" y="100"/>
                  </a:lnTo>
                  <a:lnTo>
                    <a:pt x="2" y="75"/>
                  </a:lnTo>
                  <a:lnTo>
                    <a:pt x="10" y="55"/>
                  </a:lnTo>
                  <a:lnTo>
                    <a:pt x="22" y="35"/>
                  </a:lnTo>
                  <a:lnTo>
                    <a:pt x="36" y="21"/>
                  </a:lnTo>
                  <a:lnTo>
                    <a:pt x="55" y="10"/>
                  </a:lnTo>
                  <a:lnTo>
                    <a:pt x="76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C532"/>
            </a:solidFill>
            <a:ln w="0">
              <a:noFill/>
              <a:prstDash val="solid"/>
              <a:round/>
              <a:headEnd/>
              <a:tailEnd/>
            </a:ln>
            <a:effectLst>
              <a:glow rad="63500">
                <a:schemeClr val="bg1">
                  <a:lumMod val="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Rectangle 49">
              <a:extLst>
                <a:ext uri="{FF2B5EF4-FFF2-40B4-BE49-F238E27FC236}">
                  <a16:creationId xmlns:a16="http://schemas.microsoft.com/office/drawing/2014/main" id="{8FB2199E-247D-3041-A4A3-5CB0730B1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4" y="3866"/>
              <a:ext cx="367" cy="100"/>
            </a:xfrm>
            <a:prstGeom prst="rect">
              <a:avLst/>
            </a:prstGeom>
            <a:solidFill>
              <a:srgbClr val="00355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Rectangle 50">
              <a:extLst>
                <a:ext uri="{FF2B5EF4-FFF2-40B4-BE49-F238E27FC236}">
                  <a16:creationId xmlns:a16="http://schemas.microsoft.com/office/drawing/2014/main" id="{6337F722-A18D-3549-BA3D-46233FDA4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8" y="3866"/>
              <a:ext cx="368" cy="100"/>
            </a:xfrm>
            <a:prstGeom prst="rect">
              <a:avLst/>
            </a:prstGeom>
            <a:solidFill>
              <a:srgbClr val="00355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3F628AEC-7C9C-9047-86B7-B7A1FD24B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" y="1485"/>
              <a:ext cx="2660" cy="468"/>
            </a:xfrm>
            <a:custGeom>
              <a:avLst/>
              <a:gdLst>
                <a:gd name="T0" fmla="*/ 234 w 2660"/>
                <a:gd name="T1" fmla="*/ 0 h 468"/>
                <a:gd name="T2" fmla="*/ 2426 w 2660"/>
                <a:gd name="T3" fmla="*/ 0 h 468"/>
                <a:gd name="T4" fmla="*/ 2465 w 2660"/>
                <a:gd name="T5" fmla="*/ 3 h 468"/>
                <a:gd name="T6" fmla="*/ 2501 w 2660"/>
                <a:gd name="T7" fmla="*/ 12 h 468"/>
                <a:gd name="T8" fmla="*/ 2535 w 2660"/>
                <a:gd name="T9" fmla="*/ 26 h 468"/>
                <a:gd name="T10" fmla="*/ 2566 w 2660"/>
                <a:gd name="T11" fmla="*/ 46 h 468"/>
                <a:gd name="T12" fmla="*/ 2593 w 2660"/>
                <a:gd name="T13" fmla="*/ 69 h 468"/>
                <a:gd name="T14" fmla="*/ 2616 w 2660"/>
                <a:gd name="T15" fmla="*/ 97 h 468"/>
                <a:gd name="T16" fmla="*/ 2634 w 2660"/>
                <a:gd name="T17" fmla="*/ 127 h 468"/>
                <a:gd name="T18" fmla="*/ 2649 w 2660"/>
                <a:gd name="T19" fmla="*/ 161 h 468"/>
                <a:gd name="T20" fmla="*/ 2657 w 2660"/>
                <a:gd name="T21" fmla="*/ 197 h 468"/>
                <a:gd name="T22" fmla="*/ 2660 w 2660"/>
                <a:gd name="T23" fmla="*/ 233 h 468"/>
                <a:gd name="T24" fmla="*/ 2657 w 2660"/>
                <a:gd name="T25" fmla="*/ 271 h 468"/>
                <a:gd name="T26" fmla="*/ 2649 w 2660"/>
                <a:gd name="T27" fmla="*/ 306 h 468"/>
                <a:gd name="T28" fmla="*/ 2634 w 2660"/>
                <a:gd name="T29" fmla="*/ 339 h 468"/>
                <a:gd name="T30" fmla="*/ 2616 w 2660"/>
                <a:gd name="T31" fmla="*/ 369 h 468"/>
                <a:gd name="T32" fmla="*/ 2593 w 2660"/>
                <a:gd name="T33" fmla="*/ 397 h 468"/>
                <a:gd name="T34" fmla="*/ 2566 w 2660"/>
                <a:gd name="T35" fmla="*/ 422 h 468"/>
                <a:gd name="T36" fmla="*/ 2535 w 2660"/>
                <a:gd name="T37" fmla="*/ 441 h 468"/>
                <a:gd name="T38" fmla="*/ 2501 w 2660"/>
                <a:gd name="T39" fmla="*/ 455 h 468"/>
                <a:gd name="T40" fmla="*/ 2465 w 2660"/>
                <a:gd name="T41" fmla="*/ 464 h 468"/>
                <a:gd name="T42" fmla="*/ 2426 w 2660"/>
                <a:gd name="T43" fmla="*/ 468 h 468"/>
                <a:gd name="T44" fmla="*/ 234 w 2660"/>
                <a:gd name="T45" fmla="*/ 468 h 468"/>
                <a:gd name="T46" fmla="*/ 197 w 2660"/>
                <a:gd name="T47" fmla="*/ 464 h 468"/>
                <a:gd name="T48" fmla="*/ 161 w 2660"/>
                <a:gd name="T49" fmla="*/ 456 h 468"/>
                <a:gd name="T50" fmla="*/ 128 w 2660"/>
                <a:gd name="T51" fmla="*/ 442 h 468"/>
                <a:gd name="T52" fmla="*/ 98 w 2660"/>
                <a:gd name="T53" fmla="*/ 424 h 468"/>
                <a:gd name="T54" fmla="*/ 69 w 2660"/>
                <a:gd name="T55" fmla="*/ 401 h 468"/>
                <a:gd name="T56" fmla="*/ 46 w 2660"/>
                <a:gd name="T57" fmla="*/ 373 h 468"/>
                <a:gd name="T58" fmla="*/ 27 w 2660"/>
                <a:gd name="T59" fmla="*/ 343 h 468"/>
                <a:gd name="T60" fmla="*/ 12 w 2660"/>
                <a:gd name="T61" fmla="*/ 309 h 468"/>
                <a:gd name="T62" fmla="*/ 3 w 2660"/>
                <a:gd name="T63" fmla="*/ 272 h 468"/>
                <a:gd name="T64" fmla="*/ 0 w 2660"/>
                <a:gd name="T65" fmla="*/ 233 h 468"/>
                <a:gd name="T66" fmla="*/ 3 w 2660"/>
                <a:gd name="T67" fmla="*/ 197 h 468"/>
                <a:gd name="T68" fmla="*/ 11 w 2660"/>
                <a:gd name="T69" fmla="*/ 161 h 468"/>
                <a:gd name="T70" fmla="*/ 24 w 2660"/>
                <a:gd name="T71" fmla="*/ 127 h 468"/>
                <a:gd name="T72" fmla="*/ 44 w 2660"/>
                <a:gd name="T73" fmla="*/ 97 h 468"/>
                <a:gd name="T74" fmla="*/ 67 w 2660"/>
                <a:gd name="T75" fmla="*/ 69 h 468"/>
                <a:gd name="T76" fmla="*/ 94 w 2660"/>
                <a:gd name="T77" fmla="*/ 46 h 468"/>
                <a:gd name="T78" fmla="*/ 124 w 2660"/>
                <a:gd name="T79" fmla="*/ 26 h 468"/>
                <a:gd name="T80" fmla="*/ 158 w 2660"/>
                <a:gd name="T81" fmla="*/ 12 h 468"/>
                <a:gd name="T82" fmla="*/ 195 w 2660"/>
                <a:gd name="T83" fmla="*/ 3 h 468"/>
                <a:gd name="T84" fmla="*/ 234 w 2660"/>
                <a:gd name="T85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60" h="468">
                  <a:moveTo>
                    <a:pt x="234" y="0"/>
                  </a:moveTo>
                  <a:lnTo>
                    <a:pt x="2426" y="0"/>
                  </a:lnTo>
                  <a:lnTo>
                    <a:pt x="2465" y="3"/>
                  </a:lnTo>
                  <a:lnTo>
                    <a:pt x="2501" y="12"/>
                  </a:lnTo>
                  <a:lnTo>
                    <a:pt x="2535" y="26"/>
                  </a:lnTo>
                  <a:lnTo>
                    <a:pt x="2566" y="46"/>
                  </a:lnTo>
                  <a:lnTo>
                    <a:pt x="2593" y="69"/>
                  </a:lnTo>
                  <a:lnTo>
                    <a:pt x="2616" y="97"/>
                  </a:lnTo>
                  <a:lnTo>
                    <a:pt x="2634" y="127"/>
                  </a:lnTo>
                  <a:lnTo>
                    <a:pt x="2649" y="161"/>
                  </a:lnTo>
                  <a:lnTo>
                    <a:pt x="2657" y="197"/>
                  </a:lnTo>
                  <a:lnTo>
                    <a:pt x="2660" y="233"/>
                  </a:lnTo>
                  <a:lnTo>
                    <a:pt x="2657" y="271"/>
                  </a:lnTo>
                  <a:lnTo>
                    <a:pt x="2649" y="306"/>
                  </a:lnTo>
                  <a:lnTo>
                    <a:pt x="2634" y="339"/>
                  </a:lnTo>
                  <a:lnTo>
                    <a:pt x="2616" y="369"/>
                  </a:lnTo>
                  <a:lnTo>
                    <a:pt x="2593" y="397"/>
                  </a:lnTo>
                  <a:lnTo>
                    <a:pt x="2566" y="422"/>
                  </a:lnTo>
                  <a:lnTo>
                    <a:pt x="2535" y="441"/>
                  </a:lnTo>
                  <a:lnTo>
                    <a:pt x="2501" y="455"/>
                  </a:lnTo>
                  <a:lnTo>
                    <a:pt x="2465" y="464"/>
                  </a:lnTo>
                  <a:lnTo>
                    <a:pt x="2426" y="468"/>
                  </a:lnTo>
                  <a:lnTo>
                    <a:pt x="234" y="468"/>
                  </a:lnTo>
                  <a:lnTo>
                    <a:pt x="197" y="464"/>
                  </a:lnTo>
                  <a:lnTo>
                    <a:pt x="161" y="456"/>
                  </a:lnTo>
                  <a:lnTo>
                    <a:pt x="128" y="442"/>
                  </a:lnTo>
                  <a:lnTo>
                    <a:pt x="98" y="424"/>
                  </a:lnTo>
                  <a:lnTo>
                    <a:pt x="69" y="401"/>
                  </a:lnTo>
                  <a:lnTo>
                    <a:pt x="46" y="373"/>
                  </a:lnTo>
                  <a:lnTo>
                    <a:pt x="27" y="343"/>
                  </a:lnTo>
                  <a:lnTo>
                    <a:pt x="12" y="309"/>
                  </a:lnTo>
                  <a:lnTo>
                    <a:pt x="3" y="272"/>
                  </a:lnTo>
                  <a:lnTo>
                    <a:pt x="0" y="233"/>
                  </a:lnTo>
                  <a:lnTo>
                    <a:pt x="3" y="197"/>
                  </a:lnTo>
                  <a:lnTo>
                    <a:pt x="11" y="161"/>
                  </a:lnTo>
                  <a:lnTo>
                    <a:pt x="24" y="127"/>
                  </a:lnTo>
                  <a:lnTo>
                    <a:pt x="44" y="97"/>
                  </a:lnTo>
                  <a:lnTo>
                    <a:pt x="67" y="69"/>
                  </a:lnTo>
                  <a:lnTo>
                    <a:pt x="94" y="46"/>
                  </a:lnTo>
                  <a:lnTo>
                    <a:pt x="124" y="26"/>
                  </a:lnTo>
                  <a:lnTo>
                    <a:pt x="158" y="12"/>
                  </a:lnTo>
                  <a:lnTo>
                    <a:pt x="195" y="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355D"/>
            </a:solidFill>
            <a:ln w="0">
              <a:noFill/>
              <a:prstDash val="solid"/>
              <a:round/>
              <a:headEnd/>
              <a:tailEnd/>
            </a:ln>
            <a:effectLst>
              <a:glow rad="177800">
                <a:schemeClr val="bg1">
                  <a:lumMod val="65000"/>
                  <a:alpha val="19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3FFD3D40-E9C2-A546-9A6F-440A923F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" y="1601"/>
              <a:ext cx="251" cy="251"/>
            </a:xfrm>
            <a:custGeom>
              <a:avLst/>
              <a:gdLst>
                <a:gd name="T0" fmla="*/ 125 w 251"/>
                <a:gd name="T1" fmla="*/ 0 h 251"/>
                <a:gd name="T2" fmla="*/ 154 w 251"/>
                <a:gd name="T3" fmla="*/ 4 h 251"/>
                <a:gd name="T4" fmla="*/ 180 w 251"/>
                <a:gd name="T5" fmla="*/ 14 h 251"/>
                <a:gd name="T6" fmla="*/ 203 w 251"/>
                <a:gd name="T7" fmla="*/ 28 h 251"/>
                <a:gd name="T8" fmla="*/ 223 w 251"/>
                <a:gd name="T9" fmla="*/ 48 h 251"/>
                <a:gd name="T10" fmla="*/ 238 w 251"/>
                <a:gd name="T11" fmla="*/ 71 h 251"/>
                <a:gd name="T12" fmla="*/ 247 w 251"/>
                <a:gd name="T13" fmla="*/ 98 h 251"/>
                <a:gd name="T14" fmla="*/ 251 w 251"/>
                <a:gd name="T15" fmla="*/ 126 h 251"/>
                <a:gd name="T16" fmla="*/ 247 w 251"/>
                <a:gd name="T17" fmla="*/ 155 h 251"/>
                <a:gd name="T18" fmla="*/ 238 w 251"/>
                <a:gd name="T19" fmla="*/ 180 h 251"/>
                <a:gd name="T20" fmla="*/ 223 w 251"/>
                <a:gd name="T21" fmla="*/ 205 h 251"/>
                <a:gd name="T22" fmla="*/ 203 w 251"/>
                <a:gd name="T23" fmla="*/ 224 h 251"/>
                <a:gd name="T24" fmla="*/ 180 w 251"/>
                <a:gd name="T25" fmla="*/ 239 h 251"/>
                <a:gd name="T26" fmla="*/ 154 w 251"/>
                <a:gd name="T27" fmla="*/ 247 h 251"/>
                <a:gd name="T28" fmla="*/ 125 w 251"/>
                <a:gd name="T29" fmla="*/ 251 h 251"/>
                <a:gd name="T30" fmla="*/ 96 w 251"/>
                <a:gd name="T31" fmla="*/ 247 h 251"/>
                <a:gd name="T32" fmla="*/ 71 w 251"/>
                <a:gd name="T33" fmla="*/ 239 h 251"/>
                <a:gd name="T34" fmla="*/ 46 w 251"/>
                <a:gd name="T35" fmla="*/ 224 h 251"/>
                <a:gd name="T36" fmla="*/ 27 w 251"/>
                <a:gd name="T37" fmla="*/ 205 h 251"/>
                <a:gd name="T38" fmla="*/ 12 w 251"/>
                <a:gd name="T39" fmla="*/ 180 h 251"/>
                <a:gd name="T40" fmla="*/ 4 w 251"/>
                <a:gd name="T41" fmla="*/ 155 h 251"/>
                <a:gd name="T42" fmla="*/ 0 w 251"/>
                <a:gd name="T43" fmla="*/ 126 h 251"/>
                <a:gd name="T44" fmla="*/ 4 w 251"/>
                <a:gd name="T45" fmla="*/ 98 h 251"/>
                <a:gd name="T46" fmla="*/ 12 w 251"/>
                <a:gd name="T47" fmla="*/ 71 h 251"/>
                <a:gd name="T48" fmla="*/ 27 w 251"/>
                <a:gd name="T49" fmla="*/ 48 h 251"/>
                <a:gd name="T50" fmla="*/ 46 w 251"/>
                <a:gd name="T51" fmla="*/ 28 h 251"/>
                <a:gd name="T52" fmla="*/ 71 w 251"/>
                <a:gd name="T53" fmla="*/ 14 h 251"/>
                <a:gd name="T54" fmla="*/ 96 w 251"/>
                <a:gd name="T55" fmla="*/ 4 h 251"/>
                <a:gd name="T56" fmla="*/ 125 w 251"/>
                <a:gd name="T5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1" h="251">
                  <a:moveTo>
                    <a:pt x="125" y="0"/>
                  </a:moveTo>
                  <a:lnTo>
                    <a:pt x="154" y="4"/>
                  </a:lnTo>
                  <a:lnTo>
                    <a:pt x="180" y="14"/>
                  </a:lnTo>
                  <a:lnTo>
                    <a:pt x="203" y="28"/>
                  </a:lnTo>
                  <a:lnTo>
                    <a:pt x="223" y="48"/>
                  </a:lnTo>
                  <a:lnTo>
                    <a:pt x="238" y="71"/>
                  </a:lnTo>
                  <a:lnTo>
                    <a:pt x="247" y="98"/>
                  </a:lnTo>
                  <a:lnTo>
                    <a:pt x="251" y="126"/>
                  </a:lnTo>
                  <a:lnTo>
                    <a:pt x="247" y="155"/>
                  </a:lnTo>
                  <a:lnTo>
                    <a:pt x="238" y="180"/>
                  </a:lnTo>
                  <a:lnTo>
                    <a:pt x="223" y="205"/>
                  </a:lnTo>
                  <a:lnTo>
                    <a:pt x="203" y="224"/>
                  </a:lnTo>
                  <a:lnTo>
                    <a:pt x="180" y="239"/>
                  </a:lnTo>
                  <a:lnTo>
                    <a:pt x="154" y="247"/>
                  </a:lnTo>
                  <a:lnTo>
                    <a:pt x="125" y="251"/>
                  </a:lnTo>
                  <a:lnTo>
                    <a:pt x="96" y="247"/>
                  </a:lnTo>
                  <a:lnTo>
                    <a:pt x="71" y="239"/>
                  </a:lnTo>
                  <a:lnTo>
                    <a:pt x="46" y="224"/>
                  </a:lnTo>
                  <a:lnTo>
                    <a:pt x="27" y="205"/>
                  </a:lnTo>
                  <a:lnTo>
                    <a:pt x="12" y="180"/>
                  </a:lnTo>
                  <a:lnTo>
                    <a:pt x="4" y="155"/>
                  </a:lnTo>
                  <a:lnTo>
                    <a:pt x="0" y="126"/>
                  </a:lnTo>
                  <a:lnTo>
                    <a:pt x="4" y="98"/>
                  </a:lnTo>
                  <a:lnTo>
                    <a:pt x="12" y="71"/>
                  </a:lnTo>
                  <a:lnTo>
                    <a:pt x="27" y="48"/>
                  </a:lnTo>
                  <a:lnTo>
                    <a:pt x="46" y="28"/>
                  </a:lnTo>
                  <a:lnTo>
                    <a:pt x="71" y="14"/>
                  </a:lnTo>
                  <a:lnTo>
                    <a:pt x="96" y="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AAC3C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4" name="Freeform 47">
            <a:extLst>
              <a:ext uri="{FF2B5EF4-FFF2-40B4-BE49-F238E27FC236}">
                <a16:creationId xmlns:a16="http://schemas.microsoft.com/office/drawing/2014/main" id="{B15C4481-D2FF-5D40-9F4D-5A8AFCCA1365}"/>
              </a:ext>
            </a:extLst>
          </p:cNvPr>
          <p:cNvSpPr>
            <a:spLocks/>
          </p:cNvSpPr>
          <p:nvPr/>
        </p:nvSpPr>
        <p:spPr bwMode="auto">
          <a:xfrm>
            <a:off x="7694729" y="3891285"/>
            <a:ext cx="264746" cy="217204"/>
          </a:xfrm>
          <a:custGeom>
            <a:avLst/>
            <a:gdLst>
              <a:gd name="T0" fmla="*/ 0 w 284"/>
              <a:gd name="T1" fmla="*/ 0 h 233"/>
              <a:gd name="T2" fmla="*/ 167 w 284"/>
              <a:gd name="T3" fmla="*/ 0 h 233"/>
              <a:gd name="T4" fmla="*/ 195 w 284"/>
              <a:gd name="T5" fmla="*/ 6 h 233"/>
              <a:gd name="T6" fmla="*/ 219 w 284"/>
              <a:gd name="T7" fmla="*/ 16 h 233"/>
              <a:gd name="T8" fmla="*/ 241 w 284"/>
              <a:gd name="T9" fmla="*/ 30 h 233"/>
              <a:gd name="T10" fmla="*/ 259 w 284"/>
              <a:gd name="T11" fmla="*/ 48 h 233"/>
              <a:gd name="T12" fmla="*/ 273 w 284"/>
              <a:gd name="T13" fmla="*/ 69 h 233"/>
              <a:gd name="T14" fmla="*/ 281 w 284"/>
              <a:gd name="T15" fmla="*/ 92 h 233"/>
              <a:gd name="T16" fmla="*/ 284 w 284"/>
              <a:gd name="T17" fmla="*/ 116 h 233"/>
              <a:gd name="T18" fmla="*/ 281 w 284"/>
              <a:gd name="T19" fmla="*/ 144 h 233"/>
              <a:gd name="T20" fmla="*/ 273 w 284"/>
              <a:gd name="T21" fmla="*/ 169 h 233"/>
              <a:gd name="T22" fmla="*/ 259 w 284"/>
              <a:gd name="T23" fmla="*/ 191 h 233"/>
              <a:gd name="T24" fmla="*/ 241 w 284"/>
              <a:gd name="T25" fmla="*/ 209 h 233"/>
              <a:gd name="T26" fmla="*/ 219 w 284"/>
              <a:gd name="T27" fmla="*/ 222 h 233"/>
              <a:gd name="T28" fmla="*/ 195 w 284"/>
              <a:gd name="T29" fmla="*/ 231 h 233"/>
              <a:gd name="T30" fmla="*/ 167 w 284"/>
              <a:gd name="T31" fmla="*/ 233 h 233"/>
              <a:gd name="T32" fmla="*/ 17 w 284"/>
              <a:gd name="T33" fmla="*/ 233 h 233"/>
              <a:gd name="T34" fmla="*/ 0 w 284"/>
              <a:gd name="T35" fmla="*/ 0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4" h="233">
                <a:moveTo>
                  <a:pt x="0" y="0"/>
                </a:moveTo>
                <a:lnTo>
                  <a:pt x="167" y="0"/>
                </a:lnTo>
                <a:lnTo>
                  <a:pt x="195" y="6"/>
                </a:lnTo>
                <a:lnTo>
                  <a:pt x="219" y="16"/>
                </a:lnTo>
                <a:lnTo>
                  <a:pt x="241" y="30"/>
                </a:lnTo>
                <a:lnTo>
                  <a:pt x="259" y="48"/>
                </a:lnTo>
                <a:lnTo>
                  <a:pt x="273" y="69"/>
                </a:lnTo>
                <a:lnTo>
                  <a:pt x="281" y="92"/>
                </a:lnTo>
                <a:lnTo>
                  <a:pt x="284" y="116"/>
                </a:lnTo>
                <a:lnTo>
                  <a:pt x="281" y="144"/>
                </a:lnTo>
                <a:lnTo>
                  <a:pt x="273" y="169"/>
                </a:lnTo>
                <a:lnTo>
                  <a:pt x="259" y="191"/>
                </a:lnTo>
                <a:lnTo>
                  <a:pt x="241" y="209"/>
                </a:lnTo>
                <a:lnTo>
                  <a:pt x="219" y="222"/>
                </a:lnTo>
                <a:lnTo>
                  <a:pt x="195" y="231"/>
                </a:lnTo>
                <a:lnTo>
                  <a:pt x="167" y="233"/>
                </a:lnTo>
                <a:lnTo>
                  <a:pt x="17" y="233"/>
                </a:lnTo>
                <a:lnTo>
                  <a:pt x="0" y="0"/>
                </a:lnTo>
                <a:close/>
              </a:path>
            </a:pathLst>
          </a:custGeom>
          <a:solidFill>
            <a:srgbClr val="00355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Freeform 52">
            <a:extLst>
              <a:ext uri="{FF2B5EF4-FFF2-40B4-BE49-F238E27FC236}">
                <a16:creationId xmlns:a16="http://schemas.microsoft.com/office/drawing/2014/main" id="{684F5F90-79F4-C441-86F1-A539EFC854B6}"/>
              </a:ext>
            </a:extLst>
          </p:cNvPr>
          <p:cNvSpPr>
            <a:spLocks/>
          </p:cNvSpPr>
          <p:nvPr/>
        </p:nvSpPr>
        <p:spPr bwMode="auto">
          <a:xfrm>
            <a:off x="6930322" y="3359285"/>
            <a:ext cx="233983" cy="233983"/>
          </a:xfrm>
          <a:custGeom>
            <a:avLst/>
            <a:gdLst>
              <a:gd name="T0" fmla="*/ 125 w 251"/>
              <a:gd name="T1" fmla="*/ 0 h 251"/>
              <a:gd name="T2" fmla="*/ 154 w 251"/>
              <a:gd name="T3" fmla="*/ 4 h 251"/>
              <a:gd name="T4" fmla="*/ 181 w 251"/>
              <a:gd name="T5" fmla="*/ 14 h 251"/>
              <a:gd name="T6" fmla="*/ 204 w 251"/>
              <a:gd name="T7" fmla="*/ 28 h 251"/>
              <a:gd name="T8" fmla="*/ 224 w 251"/>
              <a:gd name="T9" fmla="*/ 48 h 251"/>
              <a:gd name="T10" fmla="*/ 238 w 251"/>
              <a:gd name="T11" fmla="*/ 71 h 251"/>
              <a:gd name="T12" fmla="*/ 248 w 251"/>
              <a:gd name="T13" fmla="*/ 98 h 251"/>
              <a:gd name="T14" fmla="*/ 251 w 251"/>
              <a:gd name="T15" fmla="*/ 126 h 251"/>
              <a:gd name="T16" fmla="*/ 248 w 251"/>
              <a:gd name="T17" fmla="*/ 155 h 251"/>
              <a:gd name="T18" fmla="*/ 238 w 251"/>
              <a:gd name="T19" fmla="*/ 180 h 251"/>
              <a:gd name="T20" fmla="*/ 224 w 251"/>
              <a:gd name="T21" fmla="*/ 205 h 251"/>
              <a:gd name="T22" fmla="*/ 204 w 251"/>
              <a:gd name="T23" fmla="*/ 224 h 251"/>
              <a:gd name="T24" fmla="*/ 181 w 251"/>
              <a:gd name="T25" fmla="*/ 239 h 251"/>
              <a:gd name="T26" fmla="*/ 154 w 251"/>
              <a:gd name="T27" fmla="*/ 247 h 251"/>
              <a:gd name="T28" fmla="*/ 125 w 251"/>
              <a:gd name="T29" fmla="*/ 251 h 251"/>
              <a:gd name="T30" fmla="*/ 97 w 251"/>
              <a:gd name="T31" fmla="*/ 247 h 251"/>
              <a:gd name="T32" fmla="*/ 70 w 251"/>
              <a:gd name="T33" fmla="*/ 239 h 251"/>
              <a:gd name="T34" fmla="*/ 47 w 251"/>
              <a:gd name="T35" fmla="*/ 224 h 251"/>
              <a:gd name="T36" fmla="*/ 28 w 251"/>
              <a:gd name="T37" fmla="*/ 205 h 251"/>
              <a:gd name="T38" fmla="*/ 13 w 251"/>
              <a:gd name="T39" fmla="*/ 180 h 251"/>
              <a:gd name="T40" fmla="*/ 3 w 251"/>
              <a:gd name="T41" fmla="*/ 155 h 251"/>
              <a:gd name="T42" fmla="*/ 0 w 251"/>
              <a:gd name="T43" fmla="*/ 126 h 251"/>
              <a:gd name="T44" fmla="*/ 3 w 251"/>
              <a:gd name="T45" fmla="*/ 98 h 251"/>
              <a:gd name="T46" fmla="*/ 13 w 251"/>
              <a:gd name="T47" fmla="*/ 71 h 251"/>
              <a:gd name="T48" fmla="*/ 28 w 251"/>
              <a:gd name="T49" fmla="*/ 48 h 251"/>
              <a:gd name="T50" fmla="*/ 47 w 251"/>
              <a:gd name="T51" fmla="*/ 28 h 251"/>
              <a:gd name="T52" fmla="*/ 70 w 251"/>
              <a:gd name="T53" fmla="*/ 14 h 251"/>
              <a:gd name="T54" fmla="*/ 97 w 251"/>
              <a:gd name="T55" fmla="*/ 4 h 251"/>
              <a:gd name="T56" fmla="*/ 125 w 251"/>
              <a:gd name="T5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1" h="251">
                <a:moveTo>
                  <a:pt x="125" y="0"/>
                </a:moveTo>
                <a:lnTo>
                  <a:pt x="154" y="4"/>
                </a:lnTo>
                <a:lnTo>
                  <a:pt x="181" y="14"/>
                </a:lnTo>
                <a:lnTo>
                  <a:pt x="204" y="28"/>
                </a:lnTo>
                <a:lnTo>
                  <a:pt x="224" y="48"/>
                </a:lnTo>
                <a:lnTo>
                  <a:pt x="238" y="71"/>
                </a:lnTo>
                <a:lnTo>
                  <a:pt x="248" y="98"/>
                </a:lnTo>
                <a:lnTo>
                  <a:pt x="251" y="126"/>
                </a:lnTo>
                <a:lnTo>
                  <a:pt x="248" y="155"/>
                </a:lnTo>
                <a:lnTo>
                  <a:pt x="238" y="180"/>
                </a:lnTo>
                <a:lnTo>
                  <a:pt x="224" y="205"/>
                </a:lnTo>
                <a:lnTo>
                  <a:pt x="204" y="224"/>
                </a:lnTo>
                <a:lnTo>
                  <a:pt x="181" y="239"/>
                </a:lnTo>
                <a:lnTo>
                  <a:pt x="154" y="247"/>
                </a:lnTo>
                <a:lnTo>
                  <a:pt x="125" y="251"/>
                </a:lnTo>
                <a:lnTo>
                  <a:pt x="97" y="247"/>
                </a:lnTo>
                <a:lnTo>
                  <a:pt x="70" y="239"/>
                </a:lnTo>
                <a:lnTo>
                  <a:pt x="47" y="224"/>
                </a:lnTo>
                <a:lnTo>
                  <a:pt x="28" y="205"/>
                </a:lnTo>
                <a:lnTo>
                  <a:pt x="13" y="180"/>
                </a:lnTo>
                <a:lnTo>
                  <a:pt x="3" y="155"/>
                </a:lnTo>
                <a:lnTo>
                  <a:pt x="0" y="126"/>
                </a:lnTo>
                <a:lnTo>
                  <a:pt x="3" y="98"/>
                </a:lnTo>
                <a:lnTo>
                  <a:pt x="13" y="71"/>
                </a:lnTo>
                <a:lnTo>
                  <a:pt x="28" y="48"/>
                </a:lnTo>
                <a:lnTo>
                  <a:pt x="47" y="28"/>
                </a:lnTo>
                <a:lnTo>
                  <a:pt x="70" y="14"/>
                </a:lnTo>
                <a:lnTo>
                  <a:pt x="97" y="4"/>
                </a:lnTo>
                <a:lnTo>
                  <a:pt x="125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" name="Freeform 52">
            <a:extLst>
              <a:ext uri="{FF2B5EF4-FFF2-40B4-BE49-F238E27FC236}">
                <a16:creationId xmlns:a16="http://schemas.microsoft.com/office/drawing/2014/main" id="{88E2AB20-3391-4E48-8EAF-4B86625D7D9D}"/>
              </a:ext>
            </a:extLst>
          </p:cNvPr>
          <p:cNvSpPr>
            <a:spLocks/>
          </p:cNvSpPr>
          <p:nvPr/>
        </p:nvSpPr>
        <p:spPr bwMode="auto">
          <a:xfrm>
            <a:off x="6930322" y="3359285"/>
            <a:ext cx="233983" cy="233983"/>
          </a:xfrm>
          <a:custGeom>
            <a:avLst/>
            <a:gdLst>
              <a:gd name="T0" fmla="*/ 125 w 251"/>
              <a:gd name="T1" fmla="*/ 0 h 251"/>
              <a:gd name="T2" fmla="*/ 154 w 251"/>
              <a:gd name="T3" fmla="*/ 4 h 251"/>
              <a:gd name="T4" fmla="*/ 181 w 251"/>
              <a:gd name="T5" fmla="*/ 14 h 251"/>
              <a:gd name="T6" fmla="*/ 204 w 251"/>
              <a:gd name="T7" fmla="*/ 28 h 251"/>
              <a:gd name="T8" fmla="*/ 224 w 251"/>
              <a:gd name="T9" fmla="*/ 48 h 251"/>
              <a:gd name="T10" fmla="*/ 238 w 251"/>
              <a:gd name="T11" fmla="*/ 71 h 251"/>
              <a:gd name="T12" fmla="*/ 248 w 251"/>
              <a:gd name="T13" fmla="*/ 98 h 251"/>
              <a:gd name="T14" fmla="*/ 251 w 251"/>
              <a:gd name="T15" fmla="*/ 126 h 251"/>
              <a:gd name="T16" fmla="*/ 248 w 251"/>
              <a:gd name="T17" fmla="*/ 155 h 251"/>
              <a:gd name="T18" fmla="*/ 238 w 251"/>
              <a:gd name="T19" fmla="*/ 180 h 251"/>
              <a:gd name="T20" fmla="*/ 224 w 251"/>
              <a:gd name="T21" fmla="*/ 205 h 251"/>
              <a:gd name="T22" fmla="*/ 204 w 251"/>
              <a:gd name="T23" fmla="*/ 224 h 251"/>
              <a:gd name="T24" fmla="*/ 181 w 251"/>
              <a:gd name="T25" fmla="*/ 239 h 251"/>
              <a:gd name="T26" fmla="*/ 154 w 251"/>
              <a:gd name="T27" fmla="*/ 247 h 251"/>
              <a:gd name="T28" fmla="*/ 125 w 251"/>
              <a:gd name="T29" fmla="*/ 251 h 251"/>
              <a:gd name="T30" fmla="*/ 97 w 251"/>
              <a:gd name="T31" fmla="*/ 247 h 251"/>
              <a:gd name="T32" fmla="*/ 70 w 251"/>
              <a:gd name="T33" fmla="*/ 239 h 251"/>
              <a:gd name="T34" fmla="*/ 47 w 251"/>
              <a:gd name="T35" fmla="*/ 224 h 251"/>
              <a:gd name="T36" fmla="*/ 28 w 251"/>
              <a:gd name="T37" fmla="*/ 205 h 251"/>
              <a:gd name="T38" fmla="*/ 13 w 251"/>
              <a:gd name="T39" fmla="*/ 180 h 251"/>
              <a:gd name="T40" fmla="*/ 3 w 251"/>
              <a:gd name="T41" fmla="*/ 155 h 251"/>
              <a:gd name="T42" fmla="*/ 0 w 251"/>
              <a:gd name="T43" fmla="*/ 126 h 251"/>
              <a:gd name="T44" fmla="*/ 3 w 251"/>
              <a:gd name="T45" fmla="*/ 98 h 251"/>
              <a:gd name="T46" fmla="*/ 13 w 251"/>
              <a:gd name="T47" fmla="*/ 71 h 251"/>
              <a:gd name="T48" fmla="*/ 28 w 251"/>
              <a:gd name="T49" fmla="*/ 48 h 251"/>
              <a:gd name="T50" fmla="*/ 47 w 251"/>
              <a:gd name="T51" fmla="*/ 28 h 251"/>
              <a:gd name="T52" fmla="*/ 70 w 251"/>
              <a:gd name="T53" fmla="*/ 14 h 251"/>
              <a:gd name="T54" fmla="*/ 97 w 251"/>
              <a:gd name="T55" fmla="*/ 4 h 251"/>
              <a:gd name="T56" fmla="*/ 125 w 251"/>
              <a:gd name="T57" fmla="*/ 0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51" h="251">
                <a:moveTo>
                  <a:pt x="125" y="0"/>
                </a:moveTo>
                <a:lnTo>
                  <a:pt x="154" y="4"/>
                </a:lnTo>
                <a:lnTo>
                  <a:pt x="181" y="14"/>
                </a:lnTo>
                <a:lnTo>
                  <a:pt x="204" y="28"/>
                </a:lnTo>
                <a:lnTo>
                  <a:pt x="224" y="48"/>
                </a:lnTo>
                <a:lnTo>
                  <a:pt x="238" y="71"/>
                </a:lnTo>
                <a:lnTo>
                  <a:pt x="248" y="98"/>
                </a:lnTo>
                <a:lnTo>
                  <a:pt x="251" y="126"/>
                </a:lnTo>
                <a:lnTo>
                  <a:pt x="248" y="155"/>
                </a:lnTo>
                <a:lnTo>
                  <a:pt x="238" y="180"/>
                </a:lnTo>
                <a:lnTo>
                  <a:pt x="224" y="205"/>
                </a:lnTo>
                <a:lnTo>
                  <a:pt x="204" y="224"/>
                </a:lnTo>
                <a:lnTo>
                  <a:pt x="181" y="239"/>
                </a:lnTo>
                <a:lnTo>
                  <a:pt x="154" y="247"/>
                </a:lnTo>
                <a:lnTo>
                  <a:pt x="125" y="251"/>
                </a:lnTo>
                <a:lnTo>
                  <a:pt x="97" y="247"/>
                </a:lnTo>
                <a:lnTo>
                  <a:pt x="70" y="239"/>
                </a:lnTo>
                <a:lnTo>
                  <a:pt x="47" y="224"/>
                </a:lnTo>
                <a:lnTo>
                  <a:pt x="28" y="205"/>
                </a:lnTo>
                <a:lnTo>
                  <a:pt x="13" y="180"/>
                </a:lnTo>
                <a:lnTo>
                  <a:pt x="3" y="155"/>
                </a:lnTo>
                <a:lnTo>
                  <a:pt x="0" y="126"/>
                </a:lnTo>
                <a:lnTo>
                  <a:pt x="3" y="98"/>
                </a:lnTo>
                <a:lnTo>
                  <a:pt x="13" y="71"/>
                </a:lnTo>
                <a:lnTo>
                  <a:pt x="28" y="48"/>
                </a:lnTo>
                <a:lnTo>
                  <a:pt x="47" y="28"/>
                </a:lnTo>
                <a:lnTo>
                  <a:pt x="70" y="14"/>
                </a:lnTo>
                <a:lnTo>
                  <a:pt x="97" y="4"/>
                </a:lnTo>
                <a:lnTo>
                  <a:pt x="125" y="0"/>
                </a:lnTo>
                <a:close/>
              </a:path>
            </a:pathLst>
          </a:custGeom>
          <a:solidFill>
            <a:srgbClr val="96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140E133-7781-114A-A5F5-AFE139F73C51}"/>
              </a:ext>
            </a:extLst>
          </p:cNvPr>
          <p:cNvSpPr/>
          <p:nvPr/>
        </p:nvSpPr>
        <p:spPr>
          <a:xfrm>
            <a:off x="4768059" y="624253"/>
            <a:ext cx="2609704" cy="1026275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en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Rounded MT Bold" panose="020F0704030504030204" pitchFamily="34" charset="0"/>
              </a:rPr>
              <a:t>DEMO</a:t>
            </a:r>
            <a:endParaRPr kumimoji="1" lang="zh-TW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383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00313 -0.05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16782 L 3.3285E-17 3.33333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設計概念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CBF2E224-53B4-0C43-A527-A1C695096FD6}"/>
              </a:ext>
            </a:extLst>
          </p:cNvPr>
          <p:cNvSpPr/>
          <p:nvPr/>
        </p:nvSpPr>
        <p:spPr>
          <a:xfrm>
            <a:off x="8046755" y="18000"/>
            <a:ext cx="93980" cy="684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8909EDF-1DE1-7948-B10E-F44A24F306E4}"/>
              </a:ext>
            </a:extLst>
          </p:cNvPr>
          <p:cNvGrpSpPr/>
          <p:nvPr/>
        </p:nvGrpSpPr>
        <p:grpSpPr>
          <a:xfrm>
            <a:off x="4429795" y="1647666"/>
            <a:ext cx="3981452" cy="1381900"/>
            <a:chOff x="4429795" y="1647666"/>
            <a:chExt cx="3981452" cy="1381900"/>
          </a:xfrm>
        </p:grpSpPr>
        <p:sp>
          <p:nvSpPr>
            <p:cNvPr id="4" name="양쪽 모서리가 둥근 사각형 37">
              <a:extLst>
                <a:ext uri="{FF2B5EF4-FFF2-40B4-BE49-F238E27FC236}">
                  <a16:creationId xmlns:a16="http://schemas.microsoft.com/office/drawing/2014/main" id="{F16D8504-FFBC-B048-A527-63B4FFB5E06A}"/>
                </a:ext>
              </a:extLst>
            </p:cNvPr>
            <p:cNvSpPr/>
            <p:nvPr/>
          </p:nvSpPr>
          <p:spPr>
            <a:xfrm rot="16200000">
              <a:off x="6007773" y="626091"/>
              <a:ext cx="1371600" cy="3435349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38">
              <a:extLst>
                <a:ext uri="{FF2B5EF4-FFF2-40B4-BE49-F238E27FC236}">
                  <a16:creationId xmlns:a16="http://schemas.microsoft.com/office/drawing/2014/main" id="{24952BB9-1831-F941-A0F7-366CBE61CAC1}"/>
                </a:ext>
              </a:extLst>
            </p:cNvPr>
            <p:cNvSpPr/>
            <p:nvPr/>
          </p:nvSpPr>
          <p:spPr>
            <a:xfrm rot="16200000">
              <a:off x="4017045" y="2060416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FF9999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39">
              <a:extLst>
                <a:ext uri="{FF2B5EF4-FFF2-40B4-BE49-F238E27FC236}">
                  <a16:creationId xmlns:a16="http://schemas.microsoft.com/office/drawing/2014/main" id="{01F38C07-B080-4749-8F3E-F71881E94130}"/>
                </a:ext>
              </a:extLst>
            </p:cNvPr>
            <p:cNvSpPr/>
            <p:nvPr/>
          </p:nvSpPr>
          <p:spPr>
            <a:xfrm>
              <a:off x="7979445" y="185989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40">
              <a:extLst>
                <a:ext uri="{FF2B5EF4-FFF2-40B4-BE49-F238E27FC236}">
                  <a16:creationId xmlns:a16="http://schemas.microsoft.com/office/drawing/2014/main" id="{4440CF2C-8EA1-2E4D-9D81-9B623D2082E9}"/>
                </a:ext>
              </a:extLst>
            </p:cNvPr>
            <p:cNvSpPr/>
            <p:nvPr/>
          </p:nvSpPr>
          <p:spPr>
            <a:xfrm>
              <a:off x="7979445" y="259903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41">
              <a:extLst>
                <a:ext uri="{FF2B5EF4-FFF2-40B4-BE49-F238E27FC236}">
                  <a16:creationId xmlns:a16="http://schemas.microsoft.com/office/drawing/2014/main" id="{782316DB-F518-DB42-9392-0C53A10519FC}"/>
                </a:ext>
              </a:extLst>
            </p:cNvPr>
            <p:cNvSpPr/>
            <p:nvPr/>
          </p:nvSpPr>
          <p:spPr>
            <a:xfrm>
              <a:off x="8046755" y="1921336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75">
              <a:extLst>
                <a:ext uri="{FF2B5EF4-FFF2-40B4-BE49-F238E27FC236}">
                  <a16:creationId xmlns:a16="http://schemas.microsoft.com/office/drawing/2014/main" id="{CE3CCFE9-2B2B-104C-B84D-83EF5C7DCB29}"/>
                </a:ext>
              </a:extLst>
            </p:cNvPr>
            <p:cNvSpPr/>
            <p:nvPr/>
          </p:nvSpPr>
          <p:spPr>
            <a:xfrm>
              <a:off x="5118176" y="1770714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色調活潑可愛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色彩配色參考配色網站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打造活潑可愛風格的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APP</a:t>
              </a: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38DA0B5-266B-7A43-AB73-008228320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232" y="2128715"/>
              <a:ext cx="324364" cy="28758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6AE26CB7-EF7B-FE4C-88D9-960A8998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59" y="1770714"/>
              <a:ext cx="1366496" cy="386574"/>
            </a:xfrm>
            <a:prstGeom prst="rect">
              <a:avLst/>
            </a:prstGeom>
          </p:spPr>
        </p:pic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79564ACC-4D20-904E-8711-3FBFCABD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5" y="1804117"/>
            <a:ext cx="2743758" cy="4525091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5338CEEB-9BAC-0148-B8DE-B56CEBABDBA7}"/>
              </a:ext>
            </a:extLst>
          </p:cNvPr>
          <p:cNvGrpSpPr/>
          <p:nvPr/>
        </p:nvGrpSpPr>
        <p:grpSpPr>
          <a:xfrm>
            <a:off x="8700079" y="1860106"/>
            <a:ext cx="2636999" cy="853230"/>
            <a:chOff x="8700079" y="1860106"/>
            <a:chExt cx="2636999" cy="85323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FE18D6-90A9-3A47-B263-B18AE4F1ED72}"/>
                </a:ext>
              </a:extLst>
            </p:cNvPr>
            <p:cNvGrpSpPr/>
            <p:nvPr/>
          </p:nvGrpSpPr>
          <p:grpSpPr>
            <a:xfrm>
              <a:off x="8700079" y="1860106"/>
              <a:ext cx="1345372" cy="853230"/>
              <a:chOff x="8823731" y="1613071"/>
              <a:chExt cx="1345372" cy="853230"/>
            </a:xfrm>
          </p:grpSpPr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51516907-9830-E644-8574-85A27A93E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직사각형 111">
                <a:extLst>
                  <a:ext uri="{FF2B5EF4-FFF2-40B4-BE49-F238E27FC236}">
                    <a16:creationId xmlns:a16="http://schemas.microsoft.com/office/drawing/2014/main" id="{FD5EEECB-D0A0-4E44-965A-6AA2ECE6A82F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#8ac6d1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60748EF-D646-AD47-BA02-1CD30BD84C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직사각형 111">
                <a:extLst>
                  <a:ext uri="{FF2B5EF4-FFF2-40B4-BE49-F238E27FC236}">
                    <a16:creationId xmlns:a16="http://schemas.microsoft.com/office/drawing/2014/main" id="{E6026AB1-8B34-F840-8908-A0F013A1FC1C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faeee7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04E09E95-8F02-244F-86AE-7F1FCCCC9F56}"/>
                </a:ext>
              </a:extLst>
            </p:cNvPr>
            <p:cNvGrpSpPr/>
            <p:nvPr/>
          </p:nvGrpSpPr>
          <p:grpSpPr>
            <a:xfrm>
              <a:off x="9991706" y="1860106"/>
              <a:ext cx="1345372" cy="853230"/>
              <a:chOff x="8823731" y="1613071"/>
              <a:chExt cx="1345372" cy="853230"/>
            </a:xfrm>
          </p:grpSpPr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780895A1-B6F5-3E4F-B71A-688033DF1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직사각형 111">
                <a:extLst>
                  <a:ext uri="{FF2B5EF4-FFF2-40B4-BE49-F238E27FC236}">
                    <a16:creationId xmlns:a16="http://schemas.microsoft.com/office/drawing/2014/main" id="{BD9C31BB-3B52-9049-B169-2284D35919CC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-US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204051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E03A6128-6EF6-7D43-8DEA-A05E938B3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직사각형 111">
                <a:extLst>
                  <a:ext uri="{FF2B5EF4-FFF2-40B4-BE49-F238E27FC236}">
                    <a16:creationId xmlns:a16="http://schemas.microsoft.com/office/drawing/2014/main" id="{EC289F1F-224F-BE44-925E-CC0DAFEFEE9F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f6eedf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B51FE9E-42D7-BA41-B60C-C053B7675397}"/>
              </a:ext>
            </a:extLst>
          </p:cNvPr>
          <p:cNvGrpSpPr/>
          <p:nvPr/>
        </p:nvGrpSpPr>
        <p:grpSpPr>
          <a:xfrm>
            <a:off x="4429795" y="4957608"/>
            <a:ext cx="3981450" cy="1371600"/>
            <a:chOff x="4429795" y="4957608"/>
            <a:chExt cx="3981450" cy="1371600"/>
          </a:xfrm>
        </p:grpSpPr>
        <p:sp>
          <p:nvSpPr>
            <p:cNvPr id="15" name="양쪽 모서리가 둥근 사각형 67">
              <a:extLst>
                <a:ext uri="{FF2B5EF4-FFF2-40B4-BE49-F238E27FC236}">
                  <a16:creationId xmlns:a16="http://schemas.microsoft.com/office/drawing/2014/main" id="{4EA0073E-4C87-EF48-91AB-52D5560F8562}"/>
                </a:ext>
              </a:extLst>
            </p:cNvPr>
            <p:cNvSpPr/>
            <p:nvPr/>
          </p:nvSpPr>
          <p:spPr>
            <a:xfrm rot="16200000">
              <a:off x="6007770" y="3925733"/>
              <a:ext cx="1371600" cy="3435350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양쪽 모서리가 둥근 사각형 68">
              <a:extLst>
                <a:ext uri="{FF2B5EF4-FFF2-40B4-BE49-F238E27FC236}">
                  <a16:creationId xmlns:a16="http://schemas.microsoft.com/office/drawing/2014/main" id="{F6F2845F-46F4-A442-8525-6D9E354D4BCB}"/>
                </a:ext>
              </a:extLst>
            </p:cNvPr>
            <p:cNvSpPr/>
            <p:nvPr/>
          </p:nvSpPr>
          <p:spPr>
            <a:xfrm rot="16200000">
              <a:off x="4017045" y="5370358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7CBAB3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타원 72">
              <a:extLst>
                <a:ext uri="{FF2B5EF4-FFF2-40B4-BE49-F238E27FC236}">
                  <a16:creationId xmlns:a16="http://schemas.microsoft.com/office/drawing/2014/main" id="{10AFAFD6-86C5-6648-847E-2C71BD2ACB1F}"/>
                </a:ext>
              </a:extLst>
            </p:cNvPr>
            <p:cNvSpPr/>
            <p:nvPr/>
          </p:nvSpPr>
          <p:spPr>
            <a:xfrm>
              <a:off x="7979445" y="515953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73">
              <a:extLst>
                <a:ext uri="{FF2B5EF4-FFF2-40B4-BE49-F238E27FC236}">
                  <a16:creationId xmlns:a16="http://schemas.microsoft.com/office/drawing/2014/main" id="{CBBB5E13-DB82-B04E-A2ED-37F9F37DA3F5}"/>
                </a:ext>
              </a:extLst>
            </p:cNvPr>
            <p:cNvSpPr/>
            <p:nvPr/>
          </p:nvSpPr>
          <p:spPr>
            <a:xfrm>
              <a:off x="7979445" y="589867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74">
              <a:extLst>
                <a:ext uri="{FF2B5EF4-FFF2-40B4-BE49-F238E27FC236}">
                  <a16:creationId xmlns:a16="http://schemas.microsoft.com/office/drawing/2014/main" id="{F8969F49-0498-3444-BB9D-844206C05612}"/>
                </a:ext>
              </a:extLst>
            </p:cNvPr>
            <p:cNvSpPr/>
            <p:nvPr/>
          </p:nvSpPr>
          <p:spPr>
            <a:xfrm>
              <a:off x="8046755" y="5220978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FD7241-F2AB-E44D-969A-CFBF42ACF1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516209" y="5451596"/>
              <a:ext cx="339484" cy="416791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직사각형 75">
              <a:extLst>
                <a:ext uri="{FF2B5EF4-FFF2-40B4-BE49-F238E27FC236}">
                  <a16:creationId xmlns:a16="http://schemas.microsoft.com/office/drawing/2014/main" id="{2FA25E30-09AB-0147-8F4E-36932D0C206A}"/>
                </a:ext>
              </a:extLst>
            </p:cNvPr>
            <p:cNvSpPr/>
            <p:nvPr/>
          </p:nvSpPr>
          <p:spPr>
            <a:xfrm>
              <a:off x="5118176" y="5076837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按鈕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統一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BUTTON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幾乎都有使用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增加可讀性、操作一目瞭然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28CA15CD-B565-6749-9053-71F2799A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61" y="5388138"/>
            <a:ext cx="2171700" cy="50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477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6567F181-596D-4F47-8A15-081654FCA396}"/>
              </a:ext>
            </a:extLst>
          </p:cNvPr>
          <p:cNvGrpSpPr/>
          <p:nvPr/>
        </p:nvGrpSpPr>
        <p:grpSpPr>
          <a:xfrm>
            <a:off x="7749806" y="3297156"/>
            <a:ext cx="3956050" cy="1371600"/>
            <a:chOff x="7749806" y="3297156"/>
            <a:chExt cx="3956050" cy="1371600"/>
          </a:xfrm>
        </p:grpSpPr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053FAE2A-3AC4-044F-BBD8-0F272C0162B7}"/>
                </a:ext>
              </a:extLst>
            </p:cNvPr>
            <p:cNvGrpSpPr/>
            <p:nvPr/>
          </p:nvGrpSpPr>
          <p:grpSpPr>
            <a:xfrm flipH="1">
              <a:off x="7749806" y="3297156"/>
              <a:ext cx="3956050" cy="1371600"/>
              <a:chOff x="3027333" y="3665337"/>
              <a:chExt cx="3956050" cy="1371600"/>
            </a:xfrm>
          </p:grpSpPr>
          <p:sp>
            <p:nvSpPr>
              <p:cNvPr id="10" name="양쪽 모서리가 둥근 사각형 43">
                <a:extLst>
                  <a:ext uri="{FF2B5EF4-FFF2-40B4-BE49-F238E27FC236}">
                    <a16:creationId xmlns:a16="http://schemas.microsoft.com/office/drawing/2014/main" id="{66D3ABA1-12FB-B84D-9C4C-AE913CA6B8FF}"/>
                  </a:ext>
                </a:extLst>
              </p:cNvPr>
              <p:cNvSpPr/>
              <p:nvPr/>
            </p:nvSpPr>
            <p:spPr>
              <a:xfrm rot="16200000">
                <a:off x="4592608" y="2646162"/>
                <a:ext cx="1371600" cy="3409950"/>
              </a:xfrm>
              <a:prstGeom prst="round2SameRect">
                <a:avLst>
                  <a:gd name="adj1" fmla="val 0"/>
                  <a:gd name="adj2" fmla="val 18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20700" dist="635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양쪽 모서리가 둥근 사각형 44">
                <a:extLst>
                  <a:ext uri="{FF2B5EF4-FFF2-40B4-BE49-F238E27FC236}">
                    <a16:creationId xmlns:a16="http://schemas.microsoft.com/office/drawing/2014/main" id="{1728707F-51F3-9C4B-9E14-07DF56EBB2A0}"/>
                  </a:ext>
                </a:extLst>
              </p:cNvPr>
              <p:cNvSpPr/>
              <p:nvPr/>
            </p:nvSpPr>
            <p:spPr>
              <a:xfrm rot="16200000">
                <a:off x="2614583" y="4078087"/>
                <a:ext cx="1371600" cy="546100"/>
              </a:xfrm>
              <a:prstGeom prst="round2SameRect">
                <a:avLst>
                  <a:gd name="adj1" fmla="val 42248"/>
                  <a:gd name="adj2" fmla="val 0"/>
                </a:avLst>
              </a:prstGeom>
              <a:solidFill>
                <a:srgbClr val="967D5F"/>
              </a:solidFill>
              <a:ln>
                <a:noFill/>
              </a:ln>
              <a:effectLst>
                <a:outerShdw blurRad="139700" dist="63500" sx="97000" sy="9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45">
                <a:extLst>
                  <a:ext uri="{FF2B5EF4-FFF2-40B4-BE49-F238E27FC236}">
                    <a16:creationId xmlns:a16="http://schemas.microsoft.com/office/drawing/2014/main" id="{E239F8FE-BD2A-9647-B157-B6BE20E51175}"/>
                  </a:ext>
                </a:extLst>
              </p:cNvPr>
              <p:cNvSpPr/>
              <p:nvPr/>
            </p:nvSpPr>
            <p:spPr>
              <a:xfrm>
                <a:off x="6551583" y="386726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46">
                <a:extLst>
                  <a:ext uri="{FF2B5EF4-FFF2-40B4-BE49-F238E27FC236}">
                    <a16:creationId xmlns:a16="http://schemas.microsoft.com/office/drawing/2014/main" id="{D49DEEB8-D2E8-7D4B-AD20-E29E6234F4DC}"/>
                  </a:ext>
                </a:extLst>
              </p:cNvPr>
              <p:cNvSpPr/>
              <p:nvPr/>
            </p:nvSpPr>
            <p:spPr>
              <a:xfrm>
                <a:off x="6551583" y="460640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66">
                <a:extLst>
                  <a:ext uri="{FF2B5EF4-FFF2-40B4-BE49-F238E27FC236}">
                    <a16:creationId xmlns:a16="http://schemas.microsoft.com/office/drawing/2014/main" id="{D59DF0B5-FCFB-1B49-95AF-9B387D302E5E}"/>
                  </a:ext>
                </a:extLst>
              </p:cNvPr>
              <p:cNvSpPr/>
              <p:nvPr/>
            </p:nvSpPr>
            <p:spPr>
              <a:xfrm>
                <a:off x="6618893" y="3928707"/>
                <a:ext cx="93980" cy="792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직사각형 75">
              <a:extLst>
                <a:ext uri="{FF2B5EF4-FFF2-40B4-BE49-F238E27FC236}">
                  <a16:creationId xmlns:a16="http://schemas.microsoft.com/office/drawing/2014/main" id="{5C62D941-9C9B-A645-BBB5-C22DB47E7CB2}"/>
                </a:ext>
              </a:extLst>
            </p:cNvPr>
            <p:cNvSpPr/>
            <p:nvPr/>
          </p:nvSpPr>
          <p:spPr>
            <a:xfrm>
              <a:off x="8296218" y="3393968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操作簡單畫面精緻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食譜都已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white">
                      <a:lumMod val="50000"/>
                    </a:prstClr>
                  </a:solidFill>
                </a:rPr>
                <a:t>CardView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呈現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視覺回饋使用到許多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Animation</a:t>
              </a: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1EBE36EB-ECC4-5940-AFDE-CDAA974EB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413" y="3784056"/>
              <a:ext cx="221261" cy="3721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73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C9232-4E72-534B-A6BC-0346C375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156417"/>
            <a:ext cx="3318966" cy="5473742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964567" y="123824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958697" y="12518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DA551C8-0123-0E4F-A9D3-83FA15B98C79}"/>
              </a:ext>
            </a:extLst>
          </p:cNvPr>
          <p:cNvGrpSpPr/>
          <p:nvPr/>
        </p:nvGrpSpPr>
        <p:grpSpPr>
          <a:xfrm>
            <a:off x="1958697" y="214022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E47324A5-4D82-8045-81FC-E60B08742A2E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C29831DE-CF3C-2743-928D-F510F8EE7D09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FDAA095-3A06-A64C-A232-7955F274CAEE}"/>
              </a:ext>
            </a:extLst>
          </p:cNvPr>
          <p:cNvGrpSpPr/>
          <p:nvPr/>
        </p:nvGrpSpPr>
        <p:grpSpPr>
          <a:xfrm>
            <a:off x="1940058" y="561797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2" name="눈물 방울 39">
              <a:extLst>
                <a:ext uri="{FF2B5EF4-FFF2-40B4-BE49-F238E27FC236}">
                  <a16:creationId xmlns:a16="http://schemas.microsoft.com/office/drawing/2014/main" id="{F4D70856-DEB3-9449-9893-DC05D61419C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C6778B4C-23E1-7F4F-B780-897B4324C7E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9F839520-3D69-AA40-8F7D-F15B3E9B0806}"/>
              </a:ext>
            </a:extLst>
          </p:cNvPr>
          <p:cNvGrpSpPr/>
          <p:nvPr/>
        </p:nvGrpSpPr>
        <p:grpSpPr>
          <a:xfrm>
            <a:off x="4927290" y="56452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5" name="눈물 방울 39">
              <a:extLst>
                <a:ext uri="{FF2B5EF4-FFF2-40B4-BE49-F238E27FC236}">
                  <a16:creationId xmlns:a16="http://schemas.microsoft.com/office/drawing/2014/main" id="{C533EEE4-F9BA-8840-8898-309A51C579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6" name="직사각형 61">
              <a:extLst>
                <a:ext uri="{FF2B5EF4-FFF2-40B4-BE49-F238E27FC236}">
                  <a16:creationId xmlns:a16="http://schemas.microsoft.com/office/drawing/2014/main" id="{E81E3C93-7E7F-E84C-9078-AFED994BB1A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C39D1BF-B11A-4048-BA84-DB2E9320B14B}"/>
              </a:ext>
            </a:extLst>
          </p:cNvPr>
          <p:cNvGrpSpPr/>
          <p:nvPr/>
        </p:nvGrpSpPr>
        <p:grpSpPr>
          <a:xfrm>
            <a:off x="6366352" y="2619837"/>
            <a:ext cx="4263548" cy="3360724"/>
            <a:chOff x="6366352" y="2619837"/>
            <a:chExt cx="4263548" cy="3360724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54DBC2B-A844-4840-A35A-CE214CA169E6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導航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9F717C1-9BC8-4E41-B09F-D03E14D843FC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ToolBar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2F6F424-0E81-B249-B398-283DC90E3ACA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5624EB32-8B85-0141-BD45-A3BDDC537BAB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5" name="눈물 방울 39">
                  <a:extLst>
                    <a:ext uri="{FF2B5EF4-FFF2-40B4-BE49-F238E27FC236}">
                      <a16:creationId xmlns:a16="http://schemas.microsoft.com/office/drawing/2014/main" id="{6CE8DEDC-1593-324B-B692-E043015570C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6" name="직사각형 61">
                  <a:extLst>
                    <a:ext uri="{FF2B5EF4-FFF2-40B4-BE49-F238E27FC236}">
                      <a16:creationId xmlns:a16="http://schemas.microsoft.com/office/drawing/2014/main" id="{8BEF0414-F68D-9D4B-8469-15CDA750A34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39" name="직사각형 61">
                <a:extLst>
                  <a:ext uri="{FF2B5EF4-FFF2-40B4-BE49-F238E27FC236}">
                    <a16:creationId xmlns:a16="http://schemas.microsoft.com/office/drawing/2014/main" id="{31A6E552-CF8E-5F4E-9152-5428DE89D47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CardView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卡片瀏覽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53FB6CA-7234-0A42-B871-A229C91F15AC}"/>
                </a:ext>
              </a:extLst>
            </p:cNvPr>
            <p:cNvGrpSpPr/>
            <p:nvPr/>
          </p:nvGrpSpPr>
          <p:grpSpPr>
            <a:xfrm>
              <a:off x="6366352" y="4658548"/>
              <a:ext cx="3334364" cy="396627"/>
              <a:chOff x="6366352" y="4352398"/>
              <a:chExt cx="3334364" cy="396627"/>
            </a:xfrm>
          </p:grpSpPr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4C694864-0CC3-4042-B42A-D33D95DBC188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3" name="눈물 방울 39">
                  <a:extLst>
                    <a:ext uri="{FF2B5EF4-FFF2-40B4-BE49-F238E27FC236}">
                      <a16:creationId xmlns:a16="http://schemas.microsoft.com/office/drawing/2014/main" id="{42185732-A64C-C840-B10B-BB42ABE001A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4" name="직사각형 61">
                  <a:extLst>
                    <a:ext uri="{FF2B5EF4-FFF2-40B4-BE49-F238E27FC236}">
                      <a16:creationId xmlns:a16="http://schemas.microsoft.com/office/drawing/2014/main" id="{4AE5F44D-6E0C-E34A-94A9-F214C04F255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52" name="직사각형 61">
                <a:extLst>
                  <a:ext uri="{FF2B5EF4-FFF2-40B4-BE49-F238E27FC236}">
                    <a16:creationId xmlns:a16="http://schemas.microsoft.com/office/drawing/2014/main" id="{4497E045-F68D-E945-882D-A963225889A3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功能切換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57A0D8B-E8E5-E94B-95A4-4052BA814863}"/>
                </a:ext>
              </a:extLst>
            </p:cNvPr>
            <p:cNvGrpSpPr/>
            <p:nvPr/>
          </p:nvGrpSpPr>
          <p:grpSpPr>
            <a:xfrm>
              <a:off x="6366352" y="5334230"/>
              <a:ext cx="4263548" cy="646331"/>
              <a:chOff x="6366352" y="4352398"/>
              <a:chExt cx="4263548" cy="646331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CAEECDA-D63B-F241-AF68-A6A71468ED92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DFDBC74E-3AE6-2044-983D-4B099685260B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1307FF74-ACD6-E043-B6A4-E330771A6101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864C0ED0-7036-894C-AA8E-45B34E3DB82E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3748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C53DA97D-1CC2-5640-8C20-5D6E1500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68" y="2032348"/>
            <a:ext cx="3394767" cy="3657587"/>
          </a:xfrm>
          <a:prstGeom prst="roundRect">
            <a:avLst>
              <a:gd name="adj" fmla="val 5357"/>
            </a:avLst>
          </a:prstGeom>
          <a:ln>
            <a:noFill/>
          </a:ln>
          <a:effectLst>
            <a:outerShdw blurRad="1270000" dist="38100" dir="2700000" algn="tl" rotWithShape="0">
              <a:prstClr val="black">
                <a:alpha val="29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BDAD69C4-3A59-2343-A684-D19CDDDAC576}"/>
              </a:ext>
            </a:extLst>
          </p:cNvPr>
          <p:cNvGrpSpPr/>
          <p:nvPr/>
        </p:nvGrpSpPr>
        <p:grpSpPr>
          <a:xfrm>
            <a:off x="2258217" y="2024807"/>
            <a:ext cx="426363" cy="396627"/>
            <a:chOff x="6095339" y="1662552"/>
            <a:chExt cx="426363" cy="396627"/>
          </a:xfrm>
        </p:grpSpPr>
        <p:sp>
          <p:nvSpPr>
            <p:cNvPr id="64" name="눈물 방울 39">
              <a:extLst>
                <a:ext uri="{FF2B5EF4-FFF2-40B4-BE49-F238E27FC236}">
                  <a16:creationId xmlns:a16="http://schemas.microsoft.com/office/drawing/2014/main" id="{E5B36B21-E901-4B45-A3E8-FE5EAC5E6B65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5" name="직사각형 61">
              <a:extLst>
                <a:ext uri="{FF2B5EF4-FFF2-40B4-BE49-F238E27FC236}">
                  <a16:creationId xmlns:a16="http://schemas.microsoft.com/office/drawing/2014/main" id="{1A5237D9-A7E4-B54C-93CA-A7FFA61473AF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10528AE-2696-E04B-983B-BEB31E107F04}"/>
              </a:ext>
            </a:extLst>
          </p:cNvPr>
          <p:cNvGrpSpPr/>
          <p:nvPr/>
        </p:nvGrpSpPr>
        <p:grpSpPr>
          <a:xfrm>
            <a:off x="2202890" y="4606697"/>
            <a:ext cx="426363" cy="396627"/>
            <a:chOff x="6095339" y="1662552"/>
            <a:chExt cx="426363" cy="396627"/>
          </a:xfrm>
        </p:grpSpPr>
        <p:sp>
          <p:nvSpPr>
            <p:cNvPr id="68" name="눈물 방울 39">
              <a:extLst>
                <a:ext uri="{FF2B5EF4-FFF2-40B4-BE49-F238E27FC236}">
                  <a16:creationId xmlns:a16="http://schemas.microsoft.com/office/drawing/2014/main" id="{6F123BB0-6934-664F-90CB-04A5B1FBB4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9" name="직사각형 61">
              <a:extLst>
                <a:ext uri="{FF2B5EF4-FFF2-40B4-BE49-F238E27FC236}">
                  <a16:creationId xmlns:a16="http://schemas.microsoft.com/office/drawing/2014/main" id="{9FE7F23B-DEFC-7546-AF7B-171485C3AE33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A074E0C-79B7-8B42-A51D-88EC8C25A913}"/>
              </a:ext>
            </a:extLst>
          </p:cNvPr>
          <p:cNvGrpSpPr/>
          <p:nvPr/>
        </p:nvGrpSpPr>
        <p:grpSpPr>
          <a:xfrm>
            <a:off x="3425634" y="4602926"/>
            <a:ext cx="426363" cy="396627"/>
            <a:chOff x="6095339" y="1662552"/>
            <a:chExt cx="426363" cy="396627"/>
          </a:xfrm>
        </p:grpSpPr>
        <p:sp>
          <p:nvSpPr>
            <p:cNvPr id="71" name="눈물 방울 39">
              <a:extLst>
                <a:ext uri="{FF2B5EF4-FFF2-40B4-BE49-F238E27FC236}">
                  <a16:creationId xmlns:a16="http://schemas.microsoft.com/office/drawing/2014/main" id="{46BA95E8-025F-0744-B7CE-7FCDB59577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2" name="직사각형 61">
              <a:extLst>
                <a:ext uri="{FF2B5EF4-FFF2-40B4-BE49-F238E27FC236}">
                  <a16:creationId xmlns:a16="http://schemas.microsoft.com/office/drawing/2014/main" id="{E5BC120A-7F97-6948-8275-96FE6ED19FBE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9AE15D0-7CAC-B446-A901-BDC88B80AD0C}"/>
              </a:ext>
            </a:extLst>
          </p:cNvPr>
          <p:cNvGrpSpPr/>
          <p:nvPr/>
        </p:nvGrpSpPr>
        <p:grpSpPr>
          <a:xfrm>
            <a:off x="6366352" y="2629683"/>
            <a:ext cx="3334364" cy="1759657"/>
            <a:chOff x="6366352" y="2619837"/>
            <a:chExt cx="3334364" cy="175965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C34AE9CC-3717-2E4F-B5CD-905E67C7027E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D8614C0E-E227-E046-A6FF-E205DA8DD3B3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7" name="눈물 방울 39">
                  <a:extLst>
                    <a:ext uri="{FF2B5EF4-FFF2-40B4-BE49-F238E27FC236}">
                      <a16:creationId xmlns:a16="http://schemas.microsoft.com/office/drawing/2014/main" id="{5B5F8EDB-64AF-BC4F-B126-77AAA2F30895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8" name="직사각형 61">
                  <a:extLst>
                    <a:ext uri="{FF2B5EF4-FFF2-40B4-BE49-F238E27FC236}">
                      <a16:creationId xmlns:a16="http://schemas.microsoft.com/office/drawing/2014/main" id="{F619E187-DADC-904B-9551-87A97AF7990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96" name="직사각형 61">
                <a:extLst>
                  <a:ext uri="{FF2B5EF4-FFF2-40B4-BE49-F238E27FC236}">
                    <a16:creationId xmlns:a16="http://schemas.microsoft.com/office/drawing/2014/main" id="{AC317E6D-74FD-1F4F-8A78-44E2C4E2ADD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ImageView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食譜預覽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98D3B3-B1BD-0D49-8061-C08C252BE008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EFAA1946-07B7-814A-B6AA-17837E8D5775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3" name="눈물 방울 39">
                  <a:extLst>
                    <a:ext uri="{FF2B5EF4-FFF2-40B4-BE49-F238E27FC236}">
                      <a16:creationId xmlns:a16="http://schemas.microsoft.com/office/drawing/2014/main" id="{969D460D-20EF-1B46-B67B-F45BB55B621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4" name="직사각형 61">
                  <a:extLst>
                    <a:ext uri="{FF2B5EF4-FFF2-40B4-BE49-F238E27FC236}">
                      <a16:creationId xmlns:a16="http://schemas.microsoft.com/office/drawing/2014/main" id="{9F35CB28-6D7C-B84E-88BB-0C87B73A68E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92" name="직사각형 61">
                <a:extLst>
                  <a:ext uri="{FF2B5EF4-FFF2-40B4-BE49-F238E27FC236}">
                    <a16:creationId xmlns:a16="http://schemas.microsoft.com/office/drawing/2014/main" id="{325D4F97-C093-F84F-9A88-CE05283EFB9D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25626F6-1BBB-124A-A3AF-688C6395C245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FAD5B97A-BABB-0243-B1A8-A9B19A2D42A7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89" name="눈물 방울 39">
                  <a:extLst>
                    <a:ext uri="{FF2B5EF4-FFF2-40B4-BE49-F238E27FC236}">
                      <a16:creationId xmlns:a16="http://schemas.microsoft.com/office/drawing/2014/main" id="{F8BD09DB-C803-E94E-89BE-55060987616F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0" name="직사각형 61">
                  <a:extLst>
                    <a:ext uri="{FF2B5EF4-FFF2-40B4-BE49-F238E27FC236}">
                      <a16:creationId xmlns:a16="http://schemas.microsoft.com/office/drawing/2014/main" id="{2F325D87-729B-0548-8C2F-BDC251A99B2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88" name="직사각형 61">
                <a:extLst>
                  <a:ext uri="{FF2B5EF4-FFF2-40B4-BE49-F238E27FC236}">
                    <a16:creationId xmlns:a16="http://schemas.microsoft.com/office/drawing/2014/main" id="{4B9E94DA-FBED-714D-B795-A5BD92A6C7A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TextView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食譜名稱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79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1905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D539D-15C1-8344-AE15-B4E5A0CF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4" y="1156418"/>
            <a:ext cx="3318966" cy="5473742"/>
          </a:xfrm>
          <a:prstGeom prst="roundRect">
            <a:avLst>
              <a:gd name="adj" fmla="val 9205"/>
            </a:avLst>
          </a:prstGeom>
          <a:ln>
            <a:noFill/>
          </a:ln>
          <a:effectLst>
            <a:outerShdw blurRad="698500" dist="381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Navigation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導航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101151" y="125896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66C2279-18C0-7845-A159-D57D670B23DA}"/>
              </a:ext>
            </a:extLst>
          </p:cNvPr>
          <p:cNvGrpSpPr/>
          <p:nvPr/>
        </p:nvGrpSpPr>
        <p:grpSpPr>
          <a:xfrm>
            <a:off x="2101151" y="22424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1" name="눈물 방울 39">
              <a:extLst>
                <a:ext uri="{FF2B5EF4-FFF2-40B4-BE49-F238E27FC236}">
                  <a16:creationId xmlns:a16="http://schemas.microsoft.com/office/drawing/2014/main" id="{DE32F28B-644C-104E-856F-3D327F7D735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46C25887-4A91-DB48-A838-865103AD7EC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0FFEF7D-1573-C747-B533-CDE02C7B6B21}"/>
              </a:ext>
            </a:extLst>
          </p:cNvPr>
          <p:cNvGrpSpPr/>
          <p:nvPr/>
        </p:nvGrpSpPr>
        <p:grpSpPr>
          <a:xfrm>
            <a:off x="2101151" y="273503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4" name="눈물 방울 39">
              <a:extLst>
                <a:ext uri="{FF2B5EF4-FFF2-40B4-BE49-F238E27FC236}">
                  <a16:creationId xmlns:a16="http://schemas.microsoft.com/office/drawing/2014/main" id="{4079941F-A26D-5946-9324-BCDF3B0819C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5" name="직사각형 61">
              <a:extLst>
                <a:ext uri="{FF2B5EF4-FFF2-40B4-BE49-F238E27FC236}">
                  <a16:creationId xmlns:a16="http://schemas.microsoft.com/office/drawing/2014/main" id="{F0954ECC-23B6-CA47-AA74-070374D9AC48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919CA8A-5C10-4547-8847-298053EBE4D4}"/>
              </a:ext>
            </a:extLst>
          </p:cNvPr>
          <p:cNvGrpSpPr/>
          <p:nvPr/>
        </p:nvGrpSpPr>
        <p:grpSpPr>
          <a:xfrm>
            <a:off x="2101151" y="338641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7" name="눈물 방울 39">
              <a:extLst>
                <a:ext uri="{FF2B5EF4-FFF2-40B4-BE49-F238E27FC236}">
                  <a16:creationId xmlns:a16="http://schemas.microsoft.com/office/drawing/2014/main" id="{EB1C9663-CA22-B641-80F6-78CFB7E3FF3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8" name="직사각형 61">
              <a:extLst>
                <a:ext uri="{FF2B5EF4-FFF2-40B4-BE49-F238E27FC236}">
                  <a16:creationId xmlns:a16="http://schemas.microsoft.com/office/drawing/2014/main" id="{CAC9C625-836B-A84F-8116-8EC802C182DE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5577FB9-0304-3D40-BDF9-4892CB3C1707}"/>
              </a:ext>
            </a:extLst>
          </p:cNvPr>
          <p:cNvGrpSpPr/>
          <p:nvPr/>
        </p:nvGrpSpPr>
        <p:grpSpPr>
          <a:xfrm>
            <a:off x="2101151" y="382144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0" name="눈물 방울 39">
              <a:extLst>
                <a:ext uri="{FF2B5EF4-FFF2-40B4-BE49-F238E27FC236}">
                  <a16:creationId xmlns:a16="http://schemas.microsoft.com/office/drawing/2014/main" id="{768C822B-FDD6-B746-8F9B-070434FAE3A8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1" name="직사각형 61">
              <a:extLst>
                <a:ext uri="{FF2B5EF4-FFF2-40B4-BE49-F238E27FC236}">
                  <a16:creationId xmlns:a16="http://schemas.microsoft.com/office/drawing/2014/main" id="{A9E97923-3D29-D747-BA21-74B66004E5A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51DFCCF-C157-FC41-B024-7425E7D69E6C}"/>
              </a:ext>
            </a:extLst>
          </p:cNvPr>
          <p:cNvGrpSpPr/>
          <p:nvPr/>
        </p:nvGrpSpPr>
        <p:grpSpPr>
          <a:xfrm>
            <a:off x="2101151" y="42453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3" name="눈물 방울 39">
              <a:extLst>
                <a:ext uri="{FF2B5EF4-FFF2-40B4-BE49-F238E27FC236}">
                  <a16:creationId xmlns:a16="http://schemas.microsoft.com/office/drawing/2014/main" id="{445D9839-79EC-BC4D-A9DF-A845DFA5D6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4" name="직사각형 61">
              <a:extLst>
                <a:ext uri="{FF2B5EF4-FFF2-40B4-BE49-F238E27FC236}">
                  <a16:creationId xmlns:a16="http://schemas.microsoft.com/office/drawing/2014/main" id="{5F378E24-BC6C-2C4C-BD54-B828DA72A406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6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989D0F4-87E0-9C42-8B42-CF8521B196DF}"/>
              </a:ext>
            </a:extLst>
          </p:cNvPr>
          <p:cNvGrpSpPr/>
          <p:nvPr/>
        </p:nvGrpSpPr>
        <p:grpSpPr>
          <a:xfrm>
            <a:off x="6381752" y="2586850"/>
            <a:ext cx="3334364" cy="3247369"/>
            <a:chOff x="6342474" y="2427433"/>
            <a:chExt cx="3334364" cy="324736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71CE977-196C-0543-803B-8B3F7A0870FC}"/>
                </a:ext>
              </a:extLst>
            </p:cNvPr>
            <p:cNvGrpSpPr/>
            <p:nvPr/>
          </p:nvGrpSpPr>
          <p:grpSpPr>
            <a:xfrm>
              <a:off x="6342474" y="242743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LinearLayout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會員資訊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67BDA42-87A6-D848-831F-F20D1CADAE05}"/>
                </a:ext>
              </a:extLst>
            </p:cNvPr>
            <p:cNvGrpSpPr/>
            <p:nvPr/>
          </p:nvGrpSpPr>
          <p:grpSpPr>
            <a:xfrm>
              <a:off x="6342474" y="2995248"/>
              <a:ext cx="3334364" cy="408295"/>
              <a:chOff x="6366352" y="3032373"/>
              <a:chExt cx="3334364" cy="408295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82890A49-AEC5-9446-AB28-7FBA848F6597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C97E9D4D-DF16-4041-A431-F7D22205B99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B7B5AD3-FEE8-D043-9F34-5D48AA8D0CA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91183B10-9AF3-7347-B8A8-CDD418E1BAB6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所有食譜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59020E7E-42CF-374D-A18B-3E9F67412C2F}"/>
                </a:ext>
              </a:extLst>
            </p:cNvPr>
            <p:cNvGrpSpPr/>
            <p:nvPr/>
          </p:nvGrpSpPr>
          <p:grpSpPr>
            <a:xfrm>
              <a:off x="6342474" y="4698693"/>
              <a:ext cx="3334364" cy="408295"/>
              <a:chOff x="6366352" y="3032373"/>
              <a:chExt cx="3334364" cy="408295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A31071BA-773F-A740-9803-CCD01695F50B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3" name="눈물 방울 39">
                  <a:extLst>
                    <a:ext uri="{FF2B5EF4-FFF2-40B4-BE49-F238E27FC236}">
                      <a16:creationId xmlns:a16="http://schemas.microsoft.com/office/drawing/2014/main" id="{703E8F9E-4E82-8846-99B0-09228193610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4" name="직사각형 61">
                  <a:extLst>
                    <a:ext uri="{FF2B5EF4-FFF2-40B4-BE49-F238E27FC236}">
                      <a16:creationId xmlns:a16="http://schemas.microsoft.com/office/drawing/2014/main" id="{B12EFE9B-7FB0-584A-9C6F-AB695222929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0AD2B5-6EAD-3A43-ACD1-03DD8991681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關於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4944F17E-964E-D94B-8DC3-2F96848895C3}"/>
                </a:ext>
              </a:extLst>
            </p:cNvPr>
            <p:cNvGrpSpPr/>
            <p:nvPr/>
          </p:nvGrpSpPr>
          <p:grpSpPr>
            <a:xfrm>
              <a:off x="6342474" y="3563063"/>
              <a:ext cx="3334364" cy="408295"/>
              <a:chOff x="6366352" y="3032373"/>
              <a:chExt cx="3334364" cy="408295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CF26B77-6CCD-5543-BB68-102A379901BF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8" name="눈물 방울 39">
                  <a:extLst>
                    <a:ext uri="{FF2B5EF4-FFF2-40B4-BE49-F238E27FC236}">
                      <a16:creationId xmlns:a16="http://schemas.microsoft.com/office/drawing/2014/main" id="{F0A07C71-3B22-C049-936B-02AB4EFCA75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9" name="직사각형 61">
                  <a:extLst>
                    <a:ext uri="{FF2B5EF4-FFF2-40B4-BE49-F238E27FC236}">
                      <a16:creationId xmlns:a16="http://schemas.microsoft.com/office/drawing/2014/main" id="{763EE823-75C9-844F-AA12-9DC2DD0B4F2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67" name="직사각형 61">
                <a:extLst>
                  <a:ext uri="{FF2B5EF4-FFF2-40B4-BE49-F238E27FC236}">
                    <a16:creationId xmlns:a16="http://schemas.microsoft.com/office/drawing/2014/main" id="{95AEC2B6-0BE5-A740-B6E4-3CB7549AECA2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最愛清單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E0848A9-EA09-4E41-B470-C2AB759BC5B9}"/>
                </a:ext>
              </a:extLst>
            </p:cNvPr>
            <p:cNvGrpSpPr/>
            <p:nvPr/>
          </p:nvGrpSpPr>
          <p:grpSpPr>
            <a:xfrm>
              <a:off x="6342474" y="4130878"/>
              <a:ext cx="3334364" cy="408295"/>
              <a:chOff x="6366352" y="3032373"/>
              <a:chExt cx="3334364" cy="408295"/>
            </a:xfrm>
          </p:grpSpPr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52A98B01-4178-CF41-842E-5DC4C2D1ED3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3" name="눈물 방울 39">
                  <a:extLst>
                    <a:ext uri="{FF2B5EF4-FFF2-40B4-BE49-F238E27FC236}">
                      <a16:creationId xmlns:a16="http://schemas.microsoft.com/office/drawing/2014/main" id="{5D4D59BC-B597-EE45-BD03-57C78D29DB2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4" name="직사각형 61">
                  <a:extLst>
                    <a:ext uri="{FF2B5EF4-FFF2-40B4-BE49-F238E27FC236}">
                      <a16:creationId xmlns:a16="http://schemas.microsoft.com/office/drawing/2014/main" id="{A3938603-E8C6-0840-8119-24E504F198D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9BDA3CE1-4389-A643-B36F-4D7AA18FB2E5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分享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BB9A98B5-923D-124A-A0FA-18E7426838BA}"/>
                </a:ext>
              </a:extLst>
            </p:cNvPr>
            <p:cNvGrpSpPr/>
            <p:nvPr/>
          </p:nvGrpSpPr>
          <p:grpSpPr>
            <a:xfrm>
              <a:off x="6342474" y="5266507"/>
              <a:ext cx="3334364" cy="408295"/>
              <a:chOff x="6366352" y="3032373"/>
              <a:chExt cx="3334364" cy="408295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0539DA42-E7FB-6348-9F22-02CCF017EFFA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8" name="눈물 방울 39">
                  <a:extLst>
                    <a:ext uri="{FF2B5EF4-FFF2-40B4-BE49-F238E27FC236}">
                      <a16:creationId xmlns:a16="http://schemas.microsoft.com/office/drawing/2014/main" id="{FFE63B0E-B791-9A41-BCDA-5A2F98DE2CA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9" name="직사각형 61">
                  <a:extLst>
                    <a:ext uri="{FF2B5EF4-FFF2-40B4-BE49-F238E27FC236}">
                      <a16:creationId xmlns:a16="http://schemas.microsoft.com/office/drawing/2014/main" id="{3E49854B-FC85-264A-8951-A762548ECEF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6</a:t>
                  </a:r>
                </a:p>
              </p:txBody>
            </p:sp>
          </p:grp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B644A383-41C2-B74E-BE84-24183788041D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指導教授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61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食譜內容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DDA9E0-DFA5-B44A-9B4F-1BACAC55750B}"/>
              </a:ext>
            </a:extLst>
          </p:cNvPr>
          <p:cNvGrpSpPr/>
          <p:nvPr/>
        </p:nvGrpSpPr>
        <p:grpSpPr>
          <a:xfrm>
            <a:off x="6366352" y="3032373"/>
            <a:ext cx="4777898" cy="1735595"/>
            <a:chOff x="6366352" y="3032373"/>
            <a:chExt cx="4777898" cy="173559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796602" cy="408295"/>
              <a:chOff x="6366352" y="3032373"/>
              <a:chExt cx="3796602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281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CoordinatorLayout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食譜標題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707691"/>
              <a:ext cx="4777898" cy="396627"/>
              <a:chOff x="6366352" y="3692386"/>
              <a:chExt cx="4777898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42629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51C2A5D-2A17-4B45-B558-2099407488C0}"/>
                </a:ext>
              </a:extLst>
            </p:cNvPr>
            <p:cNvGrpSpPr/>
            <p:nvPr/>
          </p:nvGrpSpPr>
          <p:grpSpPr>
            <a:xfrm>
              <a:off x="6366352" y="4371341"/>
              <a:ext cx="3334364" cy="396627"/>
              <a:chOff x="6366352" y="3692386"/>
              <a:chExt cx="3334364" cy="396627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326838E-FFC8-A24F-B69C-26A8CFF85470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42" name="눈물 방울 39">
                  <a:extLst>
                    <a:ext uri="{FF2B5EF4-FFF2-40B4-BE49-F238E27FC236}">
                      <a16:creationId xmlns:a16="http://schemas.microsoft.com/office/drawing/2014/main" id="{2AC22384-CE38-654D-B505-D2078B611F7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43" name="직사각형 61">
                  <a:extLst>
                    <a:ext uri="{FF2B5EF4-FFF2-40B4-BE49-F238E27FC236}">
                      <a16:creationId xmlns:a16="http://schemas.microsoft.com/office/drawing/2014/main" id="{E5CA9BD9-ACC2-3B45-A3C2-9CDDB48DB53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CE0E9AD2-926B-5441-A462-A52AEA1E577A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ScrollView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材料與步驟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11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88FA24-201E-424B-B50D-6C073415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16" y="1769335"/>
            <a:ext cx="2496990" cy="4123115"/>
          </a:xfrm>
          <a:prstGeom prst="roundRect">
            <a:avLst>
              <a:gd name="adj" fmla="val 598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1EE891-3524-6F46-99D3-13745D03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15" y="1751771"/>
            <a:ext cx="2532404" cy="4165961"/>
          </a:xfrm>
          <a:prstGeom prst="roundRect">
            <a:avLst>
              <a:gd name="adj" fmla="val 4631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7862525" y="176933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Favorite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最愛清單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438434" y="2515703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7528402" y="3729484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RecycleView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食譜預覽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5" name="모서리가 둥근 직사각형 14">
            <a:extLst>
              <a:ext uri="{FF2B5EF4-FFF2-40B4-BE49-F238E27FC236}">
                <a16:creationId xmlns:a16="http://schemas.microsoft.com/office/drawing/2014/main" id="{EEAFACE3-8079-BF4C-8DFC-3B0852D4255E}"/>
              </a:ext>
            </a:extLst>
          </p:cNvPr>
          <p:cNvSpPr/>
          <p:nvPr/>
        </p:nvSpPr>
        <p:spPr>
          <a:xfrm>
            <a:off x="7862525" y="2432228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Category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EB17B1-B3D7-B740-8265-1B58563EBA36}"/>
              </a:ext>
            </a:extLst>
          </p:cNvPr>
          <p:cNvGrpSpPr/>
          <p:nvPr/>
        </p:nvGrpSpPr>
        <p:grpSpPr>
          <a:xfrm>
            <a:off x="4324511" y="254299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323E1292-E46B-874A-8CE4-B2D1D2C968C6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1" name="직사각형 61">
              <a:extLst>
                <a:ext uri="{FF2B5EF4-FFF2-40B4-BE49-F238E27FC236}">
                  <a16:creationId xmlns:a16="http://schemas.microsoft.com/office/drawing/2014/main" id="{18DB6C66-ADAF-4943-8573-B2ADB1C04551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051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34C2F8A-E618-1B49-9E8B-49DCFB4A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3" y="1156416"/>
            <a:ext cx="3334365" cy="5478619"/>
          </a:xfrm>
          <a:prstGeom prst="roundRect">
            <a:avLst>
              <a:gd name="adj" fmla="val 69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CountDown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Timer</a:t>
            </a:r>
          </a:p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倒數計時器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225516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225516" y="349407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4116791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2F12FD3-3939-4944-B3FE-1D4C29C0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74" y="2734999"/>
            <a:ext cx="35052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257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90DF865-5255-024B-BE4B-ACBD1EDA155D}"/>
              </a:ext>
            </a:extLst>
          </p:cNvPr>
          <p:cNvGrpSpPr/>
          <p:nvPr/>
        </p:nvGrpSpPr>
        <p:grpSpPr>
          <a:xfrm>
            <a:off x="6366352" y="3037083"/>
            <a:ext cx="3619939" cy="1009477"/>
            <a:chOff x="6366352" y="3032373"/>
            <a:chExt cx="3619939" cy="100947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4729B8A7-E08B-7742-BEB5-E32BE5417BDD}"/>
                </a:ext>
              </a:extLst>
            </p:cNvPr>
            <p:cNvGrpSpPr/>
            <p:nvPr/>
          </p:nvGrpSpPr>
          <p:grpSpPr>
            <a:xfrm>
              <a:off x="6366352" y="3032373"/>
              <a:ext cx="3619939" cy="408295"/>
              <a:chOff x="6366352" y="3032373"/>
              <a:chExt cx="3619939" cy="408295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78752EE-5A44-1841-946B-2C56AF880E0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6" name="눈물 방울 39">
                  <a:extLst>
                    <a:ext uri="{FF2B5EF4-FFF2-40B4-BE49-F238E27FC236}">
                      <a16:creationId xmlns:a16="http://schemas.microsoft.com/office/drawing/2014/main" id="{CD6EFFB7-490B-674E-A9E3-197504DB9CE7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7" name="직사각형 61">
                  <a:extLst>
                    <a:ext uri="{FF2B5EF4-FFF2-40B4-BE49-F238E27FC236}">
                      <a16:creationId xmlns:a16="http://schemas.microsoft.com/office/drawing/2014/main" id="{08C01C99-0BC2-B742-9808-177D4F3CE566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55" name="직사각형 61">
                <a:extLst>
                  <a:ext uri="{FF2B5EF4-FFF2-40B4-BE49-F238E27FC236}">
                    <a16:creationId xmlns:a16="http://schemas.microsoft.com/office/drawing/2014/main" id="{6284DC02-349F-0848-AD93-8CD3F9447868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104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AlertDialog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設定時間視窗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3A9B820-165B-5744-AFBF-00B2EB01762F}"/>
                </a:ext>
              </a:extLst>
            </p:cNvPr>
            <p:cNvGrpSpPr/>
            <p:nvPr/>
          </p:nvGrpSpPr>
          <p:grpSpPr>
            <a:xfrm>
              <a:off x="6366352" y="3645223"/>
              <a:ext cx="3334364" cy="396627"/>
              <a:chOff x="6366352" y="3692386"/>
              <a:chExt cx="3334364" cy="396627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E84A6866-30EA-F049-82AB-B7E54415A714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2" name="눈물 방울 39">
                  <a:extLst>
                    <a:ext uri="{FF2B5EF4-FFF2-40B4-BE49-F238E27FC236}">
                      <a16:creationId xmlns:a16="http://schemas.microsoft.com/office/drawing/2014/main" id="{BCB27669-5C87-7149-8595-45CE4ABFFA69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3" name="직사각형 61">
                  <a:extLst>
                    <a:ext uri="{FF2B5EF4-FFF2-40B4-BE49-F238E27FC236}">
                      <a16:creationId xmlns:a16="http://schemas.microsoft.com/office/drawing/2014/main" id="{203A46D1-4C99-9F47-ADAB-268519952A7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1" name="직사각형 61">
                <a:extLst>
                  <a:ext uri="{FF2B5EF4-FFF2-40B4-BE49-F238E27FC236}">
                    <a16:creationId xmlns:a16="http://schemas.microsoft.com/office/drawing/2014/main" id="{9A898A5D-58C5-C84B-AC8A-4F7E37D6B3D2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Ｎ</a:t>
                </a:r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umberPicker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時間選取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B0F7372-05FF-C844-BCA7-43588D23EAC1}"/>
              </a:ext>
            </a:extLst>
          </p:cNvPr>
          <p:cNvGrpSpPr/>
          <p:nvPr/>
        </p:nvGrpSpPr>
        <p:grpSpPr>
          <a:xfrm>
            <a:off x="2178926" y="260498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9" name="눈물 방울 39">
              <a:extLst>
                <a:ext uri="{FF2B5EF4-FFF2-40B4-BE49-F238E27FC236}">
                  <a16:creationId xmlns:a16="http://schemas.microsoft.com/office/drawing/2014/main" id="{D317A332-AAB8-8D4C-AE26-0D9040B9D18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0" name="직사각형 61">
              <a:extLst>
                <a:ext uri="{FF2B5EF4-FFF2-40B4-BE49-F238E27FC236}">
                  <a16:creationId xmlns:a16="http://schemas.microsoft.com/office/drawing/2014/main" id="{532A0530-344F-9541-8427-1C7AF400807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17972A3-E8DC-5A4D-8078-06DEE931A475}"/>
              </a:ext>
            </a:extLst>
          </p:cNvPr>
          <p:cNvGrpSpPr/>
          <p:nvPr/>
        </p:nvGrpSpPr>
        <p:grpSpPr>
          <a:xfrm>
            <a:off x="2605289" y="356284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62" name="눈물 방울 39">
              <a:extLst>
                <a:ext uri="{FF2B5EF4-FFF2-40B4-BE49-F238E27FC236}">
                  <a16:creationId xmlns:a16="http://schemas.microsoft.com/office/drawing/2014/main" id="{FDE82FE3-1A1F-4C4E-AC1D-4C88CB09E755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3" name="직사각형 61">
              <a:extLst>
                <a:ext uri="{FF2B5EF4-FFF2-40B4-BE49-F238E27FC236}">
                  <a16:creationId xmlns:a16="http://schemas.microsoft.com/office/drawing/2014/main" id="{ADE44B97-72AE-2A4A-81F2-A053AEB8A76C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6E8F0A-4412-C44D-A627-54FA0AFDD6CB}"/>
              </a:ext>
            </a:extLst>
          </p:cNvPr>
          <p:cNvGrpSpPr/>
          <p:nvPr/>
        </p:nvGrpSpPr>
        <p:grpSpPr>
          <a:xfrm>
            <a:off x="6366352" y="3032373"/>
            <a:ext cx="3334364" cy="2770976"/>
            <a:chOff x="6366352" y="3032373"/>
            <a:chExt cx="3334364" cy="277097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CE55641-0ED1-5B46-9A63-E949B5E9EC3C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1610660"/>
              <a:chOff x="6366352" y="3032373"/>
              <a:chExt cx="3334364" cy="161066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FD1EF58C-7D2A-254B-B1CE-D6310011BA44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3334364" cy="408295"/>
                <a:chOff x="6366352" y="3032373"/>
                <a:chExt cx="3334364" cy="408295"/>
              </a:xfrm>
            </p:grpSpPr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BE9D98A2-0EAA-634C-9217-39EDF34FB93E}"/>
                    </a:ext>
                  </a:extLst>
                </p:cNvPr>
                <p:cNvGrpSpPr/>
                <p:nvPr/>
              </p:nvGrpSpPr>
              <p:grpSpPr>
                <a:xfrm>
                  <a:off x="6366352" y="3032373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29" name="눈물 방울 39">
                    <a:extLst>
                      <a:ext uri="{FF2B5EF4-FFF2-40B4-BE49-F238E27FC236}">
                        <a16:creationId xmlns:a16="http://schemas.microsoft.com/office/drawing/2014/main" id="{D66612B6-79DD-3346-AB69-D0E681E2F9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0" name="직사각형 61">
                    <a:extLst>
                      <a:ext uri="{FF2B5EF4-FFF2-40B4-BE49-F238E27FC236}">
                        <a16:creationId xmlns:a16="http://schemas.microsoft.com/office/drawing/2014/main" id="{D493B8E9-3D36-1442-B40A-77254D30089C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  <p:sp>
              <p:nvSpPr>
                <p:cNvPr id="37" name="직사각형 61">
                  <a:extLst>
                    <a:ext uri="{FF2B5EF4-FFF2-40B4-BE49-F238E27FC236}">
                      <a16:creationId xmlns:a16="http://schemas.microsoft.com/office/drawing/2014/main" id="{D34771FE-F6D9-0041-B764-83C693D34A49}"/>
                    </a:ext>
                  </a:extLst>
                </p:cNvPr>
                <p:cNvSpPr/>
                <p:nvPr/>
              </p:nvSpPr>
              <p:spPr>
                <a:xfrm>
                  <a:off x="6881345" y="3071336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 err="1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TextView</a:t>
                  </a:r>
                  <a:r>
                    <a:rPr lang="zh-TW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 顯示倒數時間 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7E87D739-BADB-E349-9706-125DE8FE9F70}"/>
                  </a:ext>
                </a:extLst>
              </p:cNvPr>
              <p:cNvGrpSpPr/>
              <p:nvPr/>
            </p:nvGrpSpPr>
            <p:grpSpPr>
              <a:xfrm>
                <a:off x="6366352" y="3645223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B707C4F2-1FCE-D942-80D5-C37BAD755E11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32" name="눈물 방울 39">
                    <a:extLst>
                      <a:ext uri="{FF2B5EF4-FFF2-40B4-BE49-F238E27FC236}">
                        <a16:creationId xmlns:a16="http://schemas.microsoft.com/office/drawing/2014/main" id="{5C4CBF52-A21C-D94D-9935-70A330C219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3" name="직사각형 61">
                    <a:extLst>
                      <a:ext uri="{FF2B5EF4-FFF2-40B4-BE49-F238E27FC236}">
                        <a16:creationId xmlns:a16="http://schemas.microsoft.com/office/drawing/2014/main" id="{2D928ADB-3FDF-E741-8A57-48D3817DFDA7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</a:t>
                    </a:r>
                  </a:p>
                </p:txBody>
              </p:sp>
            </p:grpSp>
            <p:sp>
              <p:nvSpPr>
                <p:cNvPr id="38" name="직사각형 61">
                  <a:extLst>
                    <a:ext uri="{FF2B5EF4-FFF2-40B4-BE49-F238E27FC236}">
                      <a16:creationId xmlns:a16="http://schemas.microsoft.com/office/drawing/2014/main" id="{FD5FB98D-0606-9F42-BB42-0525B1AF6BA0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重設時間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B4C7B533-1379-9440-A899-344CA64DC4BA}"/>
                  </a:ext>
                </a:extLst>
              </p:cNvPr>
              <p:cNvGrpSpPr/>
              <p:nvPr/>
            </p:nvGrpSpPr>
            <p:grpSpPr>
              <a:xfrm>
                <a:off x="6366352" y="4246406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27" name="群組 26">
                  <a:extLst>
                    <a:ext uri="{FF2B5EF4-FFF2-40B4-BE49-F238E27FC236}">
                      <a16:creationId xmlns:a16="http://schemas.microsoft.com/office/drawing/2014/main" id="{64CE95FB-C198-414A-BB2C-6B9EC51CA50C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40" name="눈물 방울 39">
                    <a:extLst>
                      <a:ext uri="{FF2B5EF4-FFF2-40B4-BE49-F238E27FC236}">
                        <a16:creationId xmlns:a16="http://schemas.microsoft.com/office/drawing/2014/main" id="{03AB8CF0-41AF-8B4A-977D-A9A4AD62B9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1" name="직사각형 61">
                    <a:extLst>
                      <a:ext uri="{FF2B5EF4-FFF2-40B4-BE49-F238E27FC236}">
                        <a16:creationId xmlns:a16="http://schemas.microsoft.com/office/drawing/2014/main" id="{6D4239E5-BD6A-3645-BBEF-5B10CDF2A109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39" name="직사각형 61">
                  <a:extLst>
                    <a:ext uri="{FF2B5EF4-FFF2-40B4-BE49-F238E27FC236}">
                      <a16:creationId xmlns:a16="http://schemas.microsoft.com/office/drawing/2014/main" id="{2F6386B2-4D02-4E4D-89FE-485D9417DBA9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開始倒數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CC6D1C-1570-7043-AD77-97DD45E9AD06}"/>
                </a:ext>
              </a:extLst>
            </p:cNvPr>
            <p:cNvGrpSpPr/>
            <p:nvPr/>
          </p:nvGrpSpPr>
          <p:grpSpPr>
            <a:xfrm>
              <a:off x="6366352" y="4826564"/>
              <a:ext cx="3334364" cy="396627"/>
              <a:chOff x="6366352" y="4815857"/>
              <a:chExt cx="3334364" cy="396627"/>
            </a:xfrm>
          </p:grpSpPr>
          <p:sp>
            <p:nvSpPr>
              <p:cNvPr id="67" name="눈물 방울 39">
                <a:extLst>
                  <a:ext uri="{FF2B5EF4-FFF2-40B4-BE49-F238E27FC236}">
                    <a16:creationId xmlns:a16="http://schemas.microsoft.com/office/drawing/2014/main" id="{236CB75F-B4F9-0642-A90C-B9B1AD98DCE1}"/>
                  </a:ext>
                </a:extLst>
              </p:cNvPr>
              <p:cNvSpPr/>
              <p:nvPr/>
            </p:nvSpPr>
            <p:spPr>
              <a:xfrm rot="5400000">
                <a:off x="6366352" y="4815857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B0B87540-DF38-2741-B4EB-D467573C4B0E}"/>
                  </a:ext>
                </a:extLst>
              </p:cNvPr>
              <p:cNvSpPr/>
              <p:nvPr/>
            </p:nvSpPr>
            <p:spPr>
              <a:xfrm>
                <a:off x="6403629" y="4843152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4</a:t>
                </a:r>
              </a:p>
            </p:txBody>
          </p:sp>
          <p:sp>
            <p:nvSpPr>
              <p:cNvPr id="69" name="직사각형 61">
                <a:extLst>
                  <a:ext uri="{FF2B5EF4-FFF2-40B4-BE49-F238E27FC236}">
                    <a16:creationId xmlns:a16="http://schemas.microsoft.com/office/drawing/2014/main" id="{AF734157-EDEE-7F42-A337-B958CC90BB57}"/>
                  </a:ext>
                </a:extLst>
              </p:cNvPr>
              <p:cNvSpPr/>
              <p:nvPr/>
            </p:nvSpPr>
            <p:spPr>
              <a:xfrm>
                <a:off x="6881345" y="483533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Progress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倒數進度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E8A2DD9-8FF9-C847-94F8-4B7017B6A7E1}"/>
                </a:ext>
              </a:extLst>
            </p:cNvPr>
            <p:cNvGrpSpPr/>
            <p:nvPr/>
          </p:nvGrpSpPr>
          <p:grpSpPr>
            <a:xfrm>
              <a:off x="6366352" y="5406722"/>
              <a:ext cx="3334364" cy="396627"/>
              <a:chOff x="6366352" y="5406722"/>
              <a:chExt cx="3334364" cy="396627"/>
            </a:xfrm>
          </p:grpSpPr>
          <p:sp>
            <p:nvSpPr>
              <p:cNvPr id="70" name="눈물 방울 39">
                <a:extLst>
                  <a:ext uri="{FF2B5EF4-FFF2-40B4-BE49-F238E27FC236}">
                    <a16:creationId xmlns:a16="http://schemas.microsoft.com/office/drawing/2014/main" id="{01593DA4-FD27-624F-BBC0-90282990F154}"/>
                  </a:ext>
                </a:extLst>
              </p:cNvPr>
              <p:cNvSpPr/>
              <p:nvPr/>
            </p:nvSpPr>
            <p:spPr>
              <a:xfrm rot="5400000">
                <a:off x="6366352" y="5406722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3B7113F6-4BFA-6A44-A7FC-24CF163BA886}"/>
                  </a:ext>
                </a:extLst>
              </p:cNvPr>
              <p:cNvSpPr/>
              <p:nvPr/>
            </p:nvSpPr>
            <p:spPr>
              <a:xfrm>
                <a:off x="6403629" y="5434017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5</a:t>
                </a:r>
              </a:p>
            </p:txBody>
          </p: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B6DA3693-CCB0-C649-A0BC-5E6BD8A4B813}"/>
                  </a:ext>
                </a:extLst>
              </p:cNvPr>
              <p:cNvSpPr/>
              <p:nvPr/>
            </p:nvSpPr>
            <p:spPr>
              <a:xfrm>
                <a:off x="6881345" y="5426203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Notification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結束通知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194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</TotalTime>
  <Words>1024</Words>
  <Application>Microsoft Macintosh PowerPoint</Application>
  <PresentationFormat>寬螢幕</PresentationFormat>
  <Paragraphs>421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PingFang SC</vt:lpstr>
      <vt:lpstr>Arial</vt:lpstr>
      <vt:lpstr>Arial Rounded MT Bold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426</cp:revision>
  <dcterms:created xsi:type="dcterms:W3CDTF">2020-06-04T17:54:40Z</dcterms:created>
  <dcterms:modified xsi:type="dcterms:W3CDTF">2020-06-27T13:49:20Z</dcterms:modified>
</cp:coreProperties>
</file>